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39" r:id="rId1"/>
  </p:sldMasterIdLst>
  <p:sldIdLst>
    <p:sldId id="256" r:id="rId2"/>
    <p:sldId id="257" r:id="rId3"/>
    <p:sldId id="258" r:id="rId4"/>
    <p:sldId id="259" r:id="rId5"/>
    <p:sldId id="260" r:id="rId6"/>
    <p:sldId id="261"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62"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9" d="100"/>
          <a:sy n="69" d="100"/>
        </p:scale>
        <p:origin x="330" y="51"/>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Yoshni Nandha Kishore - [CB.EN.U4ECE21265]" userId="0a6167a8-b4f8-4ebb-879f-b3eeec245d13" providerId="ADAL" clId="{147B486A-D2FD-4D61-90A9-E6ADF74AF23A}"/>
    <pc:docChg chg="undo redo custSel addSld modSld">
      <pc:chgData name="Yoshni Nandha Kishore - [CB.EN.U4ECE21265]" userId="0a6167a8-b4f8-4ebb-879f-b3eeec245d13" providerId="ADAL" clId="{147B486A-D2FD-4D61-90A9-E6ADF74AF23A}" dt="2023-11-02T14:11:53.752" v="377" actId="255"/>
      <pc:docMkLst>
        <pc:docMk/>
      </pc:docMkLst>
      <pc:sldChg chg="modSp mod">
        <pc:chgData name="Yoshni Nandha Kishore - [CB.EN.U4ECE21265]" userId="0a6167a8-b4f8-4ebb-879f-b3eeec245d13" providerId="ADAL" clId="{147B486A-D2FD-4D61-90A9-E6ADF74AF23A}" dt="2023-11-02T13:07:37.714" v="158"/>
        <pc:sldMkLst>
          <pc:docMk/>
          <pc:sldMk cId="2972768281" sldId="256"/>
        </pc:sldMkLst>
        <pc:spChg chg="mod">
          <ac:chgData name="Yoshni Nandha Kishore - [CB.EN.U4ECE21265]" userId="0a6167a8-b4f8-4ebb-879f-b3eeec245d13" providerId="ADAL" clId="{147B486A-D2FD-4D61-90A9-E6ADF74AF23A}" dt="2023-11-02T13:07:37.714" v="158"/>
          <ac:spMkLst>
            <pc:docMk/>
            <pc:sldMk cId="2972768281" sldId="256"/>
            <ac:spMk id="2" creationId="{6608020A-3A86-E0E6-0410-F62B5694CDEB}"/>
          </ac:spMkLst>
        </pc:spChg>
        <pc:spChg chg="mod">
          <ac:chgData name="Yoshni Nandha Kishore - [CB.EN.U4ECE21265]" userId="0a6167a8-b4f8-4ebb-879f-b3eeec245d13" providerId="ADAL" clId="{147B486A-D2FD-4D61-90A9-E6ADF74AF23A}" dt="2023-11-02T13:07:10.182" v="154" actId="948"/>
          <ac:spMkLst>
            <pc:docMk/>
            <pc:sldMk cId="2972768281" sldId="256"/>
            <ac:spMk id="3" creationId="{DE5C152C-1CAA-F74D-60C2-D870AE636F36}"/>
          </ac:spMkLst>
        </pc:spChg>
      </pc:sldChg>
      <pc:sldChg chg="modSp mod">
        <pc:chgData name="Yoshni Nandha Kishore - [CB.EN.U4ECE21265]" userId="0a6167a8-b4f8-4ebb-879f-b3eeec245d13" providerId="ADAL" clId="{147B486A-D2FD-4D61-90A9-E6ADF74AF23A}" dt="2023-11-02T14:11:53.752" v="377" actId="255"/>
        <pc:sldMkLst>
          <pc:docMk/>
          <pc:sldMk cId="1906941745" sldId="257"/>
        </pc:sldMkLst>
        <pc:spChg chg="mod">
          <ac:chgData name="Yoshni Nandha Kishore - [CB.EN.U4ECE21265]" userId="0a6167a8-b4f8-4ebb-879f-b3eeec245d13" providerId="ADAL" clId="{147B486A-D2FD-4D61-90A9-E6ADF74AF23A}" dt="2023-11-02T13:07:52.881" v="170" actId="20577"/>
          <ac:spMkLst>
            <pc:docMk/>
            <pc:sldMk cId="1906941745" sldId="257"/>
            <ac:spMk id="2" creationId="{0C5D22B2-3911-E52D-45D6-3310753488B7}"/>
          </ac:spMkLst>
        </pc:spChg>
        <pc:spChg chg="mod">
          <ac:chgData name="Yoshni Nandha Kishore - [CB.EN.U4ECE21265]" userId="0a6167a8-b4f8-4ebb-879f-b3eeec245d13" providerId="ADAL" clId="{147B486A-D2FD-4D61-90A9-E6ADF74AF23A}" dt="2023-11-02T14:11:53.752" v="377" actId="255"/>
          <ac:spMkLst>
            <pc:docMk/>
            <pc:sldMk cId="1906941745" sldId="257"/>
            <ac:spMk id="3" creationId="{AF9CF24F-E128-3464-94E5-E8EC84F5749D}"/>
          </ac:spMkLst>
        </pc:spChg>
      </pc:sldChg>
      <pc:sldChg chg="modSp new mod">
        <pc:chgData name="Yoshni Nandha Kishore - [CB.EN.U4ECE21265]" userId="0a6167a8-b4f8-4ebb-879f-b3eeec245d13" providerId="ADAL" clId="{147B486A-D2FD-4D61-90A9-E6ADF74AF23A}" dt="2023-11-02T13:49:53.335" v="346" actId="1076"/>
        <pc:sldMkLst>
          <pc:docMk/>
          <pc:sldMk cId="2539271194" sldId="258"/>
        </pc:sldMkLst>
        <pc:spChg chg="mod">
          <ac:chgData name="Yoshni Nandha Kishore - [CB.EN.U4ECE21265]" userId="0a6167a8-b4f8-4ebb-879f-b3eeec245d13" providerId="ADAL" clId="{147B486A-D2FD-4D61-90A9-E6ADF74AF23A}" dt="2023-11-02T13:08:35.366" v="196" actId="20577"/>
          <ac:spMkLst>
            <pc:docMk/>
            <pc:sldMk cId="2539271194" sldId="258"/>
            <ac:spMk id="2" creationId="{486659CD-BC4B-9C8D-044E-373D97928106}"/>
          </ac:spMkLst>
        </pc:spChg>
        <pc:spChg chg="mod">
          <ac:chgData name="Yoshni Nandha Kishore - [CB.EN.U4ECE21265]" userId="0a6167a8-b4f8-4ebb-879f-b3eeec245d13" providerId="ADAL" clId="{147B486A-D2FD-4D61-90A9-E6ADF74AF23A}" dt="2023-11-02T13:49:53.335" v="346" actId="1076"/>
          <ac:spMkLst>
            <pc:docMk/>
            <pc:sldMk cId="2539271194" sldId="258"/>
            <ac:spMk id="3" creationId="{339B6B0F-FF2C-6DDD-C6D9-A411933BC21D}"/>
          </ac:spMkLst>
        </pc:spChg>
      </pc:sldChg>
      <pc:sldChg chg="modSp new mod">
        <pc:chgData name="Yoshni Nandha Kishore - [CB.EN.U4ECE21265]" userId="0a6167a8-b4f8-4ebb-879f-b3eeec245d13" providerId="ADAL" clId="{147B486A-D2FD-4D61-90A9-E6ADF74AF23A}" dt="2023-11-02T14:11:01.124" v="375" actId="255"/>
        <pc:sldMkLst>
          <pc:docMk/>
          <pc:sldMk cId="2076374230" sldId="259"/>
        </pc:sldMkLst>
        <pc:spChg chg="mod">
          <ac:chgData name="Yoshni Nandha Kishore - [CB.EN.U4ECE21265]" userId="0a6167a8-b4f8-4ebb-879f-b3eeec245d13" providerId="ADAL" clId="{147B486A-D2FD-4D61-90A9-E6ADF74AF23A}" dt="2023-11-02T13:09:18.245" v="209" actId="20577"/>
          <ac:spMkLst>
            <pc:docMk/>
            <pc:sldMk cId="2076374230" sldId="259"/>
            <ac:spMk id="2" creationId="{F90C3FED-2165-3BCA-4773-99205C220287}"/>
          </ac:spMkLst>
        </pc:spChg>
        <pc:spChg chg="mod">
          <ac:chgData name="Yoshni Nandha Kishore - [CB.EN.U4ECE21265]" userId="0a6167a8-b4f8-4ebb-879f-b3eeec245d13" providerId="ADAL" clId="{147B486A-D2FD-4D61-90A9-E6ADF74AF23A}" dt="2023-11-02T14:11:01.124" v="375" actId="255"/>
          <ac:spMkLst>
            <pc:docMk/>
            <pc:sldMk cId="2076374230" sldId="259"/>
            <ac:spMk id="3" creationId="{3CA24963-D410-47D9-FC79-799129A1EF4B}"/>
          </ac:spMkLst>
        </pc:spChg>
      </pc:sldChg>
      <pc:sldChg chg="modSp add mod">
        <pc:chgData name="Yoshni Nandha Kishore - [CB.EN.U4ECE21265]" userId="0a6167a8-b4f8-4ebb-879f-b3eeec245d13" providerId="ADAL" clId="{147B486A-D2FD-4D61-90A9-E6ADF74AF23A}" dt="2023-11-02T13:09:44.644" v="231" actId="20577"/>
        <pc:sldMkLst>
          <pc:docMk/>
          <pc:sldMk cId="2400475210" sldId="260"/>
        </pc:sldMkLst>
        <pc:spChg chg="mod">
          <ac:chgData name="Yoshni Nandha Kishore - [CB.EN.U4ECE21265]" userId="0a6167a8-b4f8-4ebb-879f-b3eeec245d13" providerId="ADAL" clId="{147B486A-D2FD-4D61-90A9-E6ADF74AF23A}" dt="2023-11-02T13:09:44.644" v="231" actId="20577"/>
          <ac:spMkLst>
            <pc:docMk/>
            <pc:sldMk cId="2400475210" sldId="260"/>
            <ac:spMk id="2" creationId="{F90C3FED-2165-3BCA-4773-99205C220287}"/>
          </ac:spMkLst>
        </pc:spChg>
      </pc:sldChg>
      <pc:sldChg chg="modSp new mod">
        <pc:chgData name="Yoshni Nandha Kishore - [CB.EN.U4ECE21265]" userId="0a6167a8-b4f8-4ebb-879f-b3eeec245d13" providerId="ADAL" clId="{147B486A-D2FD-4D61-90A9-E6ADF74AF23A}" dt="2023-11-02T13:09:54.536" v="249" actId="20577"/>
        <pc:sldMkLst>
          <pc:docMk/>
          <pc:sldMk cId="109990810" sldId="261"/>
        </pc:sldMkLst>
        <pc:spChg chg="mod">
          <ac:chgData name="Yoshni Nandha Kishore - [CB.EN.U4ECE21265]" userId="0a6167a8-b4f8-4ebb-879f-b3eeec245d13" providerId="ADAL" clId="{147B486A-D2FD-4D61-90A9-E6ADF74AF23A}" dt="2023-11-02T13:09:54.536" v="249" actId="20577"/>
          <ac:spMkLst>
            <pc:docMk/>
            <pc:sldMk cId="109990810" sldId="261"/>
            <ac:spMk id="2" creationId="{441F9BC8-671A-A550-0BC9-CA46BC65621A}"/>
          </ac:spMkLst>
        </pc:spChg>
      </pc:sldChg>
      <pc:sldChg chg="modSp new mod">
        <pc:chgData name="Yoshni Nandha Kishore - [CB.EN.U4ECE21265]" userId="0a6167a8-b4f8-4ebb-879f-b3eeec245d13" providerId="ADAL" clId="{147B486A-D2FD-4D61-90A9-E6ADF74AF23A}" dt="2023-11-02T13:10:00.909" v="260" actId="20577"/>
        <pc:sldMkLst>
          <pc:docMk/>
          <pc:sldMk cId="1149782697" sldId="262"/>
        </pc:sldMkLst>
        <pc:spChg chg="mod">
          <ac:chgData name="Yoshni Nandha Kishore - [CB.EN.U4ECE21265]" userId="0a6167a8-b4f8-4ebb-879f-b3eeec245d13" providerId="ADAL" clId="{147B486A-D2FD-4D61-90A9-E6ADF74AF23A}" dt="2023-11-02T13:10:00.909" v="260" actId="20577"/>
          <ac:spMkLst>
            <pc:docMk/>
            <pc:sldMk cId="1149782697" sldId="262"/>
            <ac:spMk id="2" creationId="{F1A7BA5E-7F0C-2E4A-F2BC-8C8CCFB3FB52}"/>
          </ac:spMkLst>
        </pc:spChg>
      </pc:sldChg>
    </pc:docChg>
  </pc:docChgLst>
</pc:chgInfo>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9" name="Rectangle 8"/>
          <p:cNvSpPr/>
          <p:nvPr/>
        </p:nvSpPr>
        <p:spPr bwMode="ltGray">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80322" y="2733709"/>
            <a:ext cx="8144134" cy="1373070"/>
          </a:xfrm>
        </p:spPr>
        <p:txBody>
          <a:bodyPr anchor="b">
            <a:noAutofit/>
          </a:bodyPr>
          <a:lstStyle>
            <a:lvl1pPr algn="r">
              <a:defRPr sz="5400"/>
            </a:lvl1pPr>
          </a:lstStyle>
          <a:p>
            <a:r>
              <a:rPr lang="en-US"/>
              <a:t>Click to edit Master title style</a:t>
            </a:r>
            <a:endParaRPr lang="en-US" dirty="0"/>
          </a:p>
        </p:txBody>
      </p:sp>
      <p:sp>
        <p:nvSpPr>
          <p:cNvPr id="3" name="Subtitle 2"/>
          <p:cNvSpPr>
            <a:spLocks noGrp="1"/>
          </p:cNvSpPr>
          <p:nvPr>
            <p:ph type="subTitle" idx="1"/>
          </p:nvPr>
        </p:nvSpPr>
        <p:spPr>
          <a:xfrm>
            <a:off x="680322" y="4394039"/>
            <a:ext cx="8144134" cy="1117687"/>
          </a:xfrm>
        </p:spPr>
        <p:txBody>
          <a:bodyPr>
            <a:norm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0166007-2B7B-4FDD-B9BB-480759807AE1}" type="datetimeFigureOut">
              <a:rPr lang="en-IN" smtClean="0"/>
              <a:t>11-11-2023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a:xfrm>
            <a:off x="9255346" y="2750337"/>
            <a:ext cx="1171888" cy="1356442"/>
          </a:xfrm>
        </p:spPr>
        <p:txBody>
          <a:bodyPr/>
          <a:lstStyle/>
          <a:p>
            <a:fld id="{CDC81714-BE61-484F-91DD-69554543E5DF}" type="slidenum">
              <a:rPr lang="en-IN" smtClean="0"/>
              <a:t>‹#›</a:t>
            </a:fld>
            <a:endParaRPr lang="en-IN"/>
          </a:p>
        </p:txBody>
      </p:sp>
    </p:spTree>
    <p:extLst>
      <p:ext uri="{BB962C8B-B14F-4D97-AF65-F5344CB8AC3E}">
        <p14:creationId xmlns:p14="http://schemas.microsoft.com/office/powerpoint/2010/main" val="9079810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4711616"/>
            <a:ext cx="9613859" cy="453051"/>
          </a:xfrm>
        </p:spPr>
        <p:txBody>
          <a:bodyPr anchor="b">
            <a:normAutofit/>
          </a:bodyPr>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0322" y="609597"/>
            <a:ext cx="9613859" cy="3589575"/>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19" y="5169583"/>
            <a:ext cx="9613862" cy="6229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0166007-2B7B-4FDD-B9BB-480759807AE1}" type="datetimeFigureOut">
              <a:rPr lang="en-IN" smtClean="0"/>
              <a:t>11-11-2023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a:xfrm>
            <a:off x="10729455" y="4711309"/>
            <a:ext cx="1154151" cy="1090789"/>
          </a:xfrm>
        </p:spPr>
        <p:txBody>
          <a:bodyPr/>
          <a:lstStyle/>
          <a:p>
            <a:fld id="{CDC81714-BE61-484F-91DD-69554543E5DF}" type="slidenum">
              <a:rPr lang="en-IN" smtClean="0"/>
              <a:t>‹#›</a:t>
            </a:fld>
            <a:endParaRPr lang="en-IN"/>
          </a:p>
        </p:txBody>
      </p:sp>
    </p:spTree>
    <p:extLst>
      <p:ext uri="{BB962C8B-B14F-4D97-AF65-F5344CB8AC3E}">
        <p14:creationId xmlns:p14="http://schemas.microsoft.com/office/powerpoint/2010/main" val="6415558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609597"/>
            <a:ext cx="9613858" cy="3592750"/>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2" y="4711615"/>
            <a:ext cx="9613859" cy="1090789"/>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0166007-2B7B-4FDD-B9BB-480759807AE1}" type="datetimeFigureOut">
              <a:rPr lang="en-IN" smtClean="0"/>
              <a:t>11-11-2023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a:xfrm>
            <a:off x="10729455" y="4711615"/>
            <a:ext cx="1154151" cy="1090789"/>
          </a:xfrm>
        </p:spPr>
        <p:txBody>
          <a:bodyPr/>
          <a:lstStyle/>
          <a:p>
            <a:fld id="{CDC81714-BE61-484F-91DD-69554543E5DF}" type="slidenum">
              <a:rPr lang="en-IN" smtClean="0"/>
              <a:t>‹#›</a:t>
            </a:fld>
            <a:endParaRPr lang="en-IN"/>
          </a:p>
        </p:txBody>
      </p:sp>
    </p:spTree>
    <p:extLst>
      <p:ext uri="{BB962C8B-B14F-4D97-AF65-F5344CB8AC3E}">
        <p14:creationId xmlns:p14="http://schemas.microsoft.com/office/powerpoint/2010/main" val="42001205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3" name="Picture 12"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4" name="Rectangle 13"/>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127856" y="609598"/>
            <a:ext cx="8718877" cy="3036061"/>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402288" y="3653379"/>
            <a:ext cx="815657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680322" y="4711615"/>
            <a:ext cx="9613859" cy="1090789"/>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0166007-2B7B-4FDD-B9BB-480759807AE1}" type="datetimeFigureOut">
              <a:rPr lang="en-IN" smtClean="0"/>
              <a:t>11-11-2023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a:xfrm>
            <a:off x="10729455" y="4709925"/>
            <a:ext cx="1154151" cy="1090789"/>
          </a:xfrm>
        </p:spPr>
        <p:txBody>
          <a:bodyPr/>
          <a:lstStyle/>
          <a:p>
            <a:fld id="{CDC81714-BE61-484F-91DD-69554543E5DF}" type="slidenum">
              <a:rPr lang="en-IN" smtClean="0"/>
              <a:t>‹#›</a:t>
            </a:fld>
            <a:endParaRPr lang="en-IN"/>
          </a:p>
        </p:txBody>
      </p:sp>
      <p:sp>
        <p:nvSpPr>
          <p:cNvPr id="16" name="TextBox 15"/>
          <p:cNvSpPr txBox="1"/>
          <p:nvPr/>
        </p:nvSpPr>
        <p:spPr>
          <a:xfrm>
            <a:off x="583572" y="74811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7200" dirty="0">
                <a:solidFill>
                  <a:schemeClr val="tx1"/>
                </a:solidFill>
                <a:effectLst/>
              </a:rPr>
              <a:t>“</a:t>
            </a:r>
          </a:p>
        </p:txBody>
      </p:sp>
      <p:sp>
        <p:nvSpPr>
          <p:cNvPr id="17" name="TextBox 16"/>
          <p:cNvSpPr txBox="1"/>
          <p:nvPr/>
        </p:nvSpPr>
        <p:spPr>
          <a:xfrm>
            <a:off x="9662809" y="30335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200" dirty="0">
                <a:solidFill>
                  <a:schemeClr val="tx1"/>
                </a:solidFill>
                <a:effectLst/>
              </a:rPr>
              <a:t>”</a:t>
            </a:r>
          </a:p>
        </p:txBody>
      </p:sp>
    </p:spTree>
    <p:extLst>
      <p:ext uri="{BB962C8B-B14F-4D97-AF65-F5344CB8AC3E}">
        <p14:creationId xmlns:p14="http://schemas.microsoft.com/office/powerpoint/2010/main" val="411622996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9" name="Picture 8"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0" name="Picture 9"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1" name="Rectangle 10"/>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4711615"/>
            <a:ext cx="9613862" cy="5885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0" y="5300149"/>
            <a:ext cx="9613862" cy="50225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0166007-2B7B-4FDD-B9BB-480759807AE1}" type="datetimeFigureOut">
              <a:rPr lang="en-IN" smtClean="0"/>
              <a:t>11-11-2023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a:xfrm>
            <a:off x="10729455" y="4709925"/>
            <a:ext cx="1154151" cy="1090789"/>
          </a:xfrm>
        </p:spPr>
        <p:txBody>
          <a:bodyPr/>
          <a:lstStyle/>
          <a:p>
            <a:fld id="{CDC81714-BE61-484F-91DD-69554543E5DF}" type="slidenum">
              <a:rPr lang="en-IN" smtClean="0"/>
              <a:t>‹#›</a:t>
            </a:fld>
            <a:endParaRPr lang="en-IN"/>
          </a:p>
        </p:txBody>
      </p:sp>
    </p:spTree>
    <p:extLst>
      <p:ext uri="{BB962C8B-B14F-4D97-AF65-F5344CB8AC3E}">
        <p14:creationId xmlns:p14="http://schemas.microsoft.com/office/powerpoint/2010/main" val="258501914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4" name="Picture 13"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6" name="Rectangle 15"/>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itle 1"/>
          <p:cNvSpPr>
            <a:spLocks noGrp="1"/>
          </p:cNvSpPr>
          <p:nvPr>
            <p:ph type="title"/>
          </p:nvPr>
        </p:nvSpPr>
        <p:spPr>
          <a:xfrm>
            <a:off x="669222" y="753228"/>
            <a:ext cx="9624960" cy="1080938"/>
          </a:xfrm>
        </p:spPr>
        <p:txBody>
          <a:bodyPr/>
          <a:lstStyle/>
          <a:p>
            <a:r>
              <a:rPr lang="en-US"/>
              <a:t>Click to edit Master title style</a:t>
            </a:r>
            <a:endParaRPr lang="en-US" dirty="0"/>
          </a:p>
        </p:txBody>
      </p:sp>
      <p:sp>
        <p:nvSpPr>
          <p:cNvPr id="7" name="Text Placeholder 2"/>
          <p:cNvSpPr>
            <a:spLocks noGrp="1"/>
          </p:cNvSpPr>
          <p:nvPr>
            <p:ph type="body" idx="1"/>
          </p:nvPr>
        </p:nvSpPr>
        <p:spPr>
          <a:xfrm>
            <a:off x="660946" y="2336873"/>
            <a:ext cx="3070034"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0322" y="3022673"/>
            <a:ext cx="3049702"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3956025" y="233687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3945470" y="3022673"/>
            <a:ext cx="3063240"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224156" y="2336873"/>
            <a:ext cx="307002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224156" y="3022673"/>
            <a:ext cx="3070025"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E0166007-2B7B-4FDD-B9BB-480759807AE1}" type="datetimeFigureOut">
              <a:rPr lang="en-IN" smtClean="0"/>
              <a:t>11-11-2023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CDC81714-BE61-484F-91DD-69554543E5DF}" type="slidenum">
              <a:rPr lang="en-IN" smtClean="0"/>
              <a:t>‹#›</a:t>
            </a:fld>
            <a:endParaRPr lang="en-IN"/>
          </a:p>
        </p:txBody>
      </p:sp>
    </p:spTree>
    <p:extLst>
      <p:ext uri="{BB962C8B-B14F-4D97-AF65-F5344CB8AC3E}">
        <p14:creationId xmlns:p14="http://schemas.microsoft.com/office/powerpoint/2010/main" val="372489387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itle 1"/>
          <p:cNvSpPr>
            <a:spLocks noGrp="1"/>
          </p:cNvSpPr>
          <p:nvPr>
            <p:ph type="title"/>
          </p:nvPr>
        </p:nvSpPr>
        <p:spPr>
          <a:xfrm>
            <a:off x="680322" y="753228"/>
            <a:ext cx="9613860" cy="1080938"/>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0318" y="4297503"/>
            <a:ext cx="30497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0318" y="2336873"/>
            <a:ext cx="30497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0318" y="4873765"/>
            <a:ext cx="3049705"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3945471" y="429750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3945470" y="2336873"/>
            <a:ext cx="3063240"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3944117" y="4873764"/>
            <a:ext cx="3067297"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230678" y="4297503"/>
            <a:ext cx="30635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230677" y="2336873"/>
            <a:ext cx="30635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230553" y="4873762"/>
            <a:ext cx="3067563"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E0166007-2B7B-4FDD-B9BB-480759807AE1}" type="datetimeFigureOut">
              <a:rPr lang="en-IN" smtClean="0"/>
              <a:t>11-11-2023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CDC81714-BE61-484F-91DD-69554543E5DF}" type="slidenum">
              <a:rPr lang="en-IN" smtClean="0"/>
              <a:t>‹#›</a:t>
            </a:fld>
            <a:endParaRPr lang="en-IN"/>
          </a:p>
        </p:txBody>
      </p:sp>
    </p:spTree>
    <p:extLst>
      <p:ext uri="{BB962C8B-B14F-4D97-AF65-F5344CB8AC3E}">
        <p14:creationId xmlns:p14="http://schemas.microsoft.com/office/powerpoint/2010/main" val="361550332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9" name="Rectangle 8"/>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lvl1pPr algn="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0166007-2B7B-4FDD-B9BB-480759807AE1}" type="datetimeFigureOut">
              <a:rPr lang="en-IN" smtClean="0"/>
              <a:t>11-11-2023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DC81714-BE61-484F-91DD-69554543E5DF}" type="slidenum">
              <a:rPr lang="en-IN" smtClean="0"/>
              <a:t>‹#›</a:t>
            </a:fld>
            <a:endParaRPr lang="en-IN"/>
          </a:p>
        </p:txBody>
      </p:sp>
    </p:spTree>
    <p:extLst>
      <p:ext uri="{BB962C8B-B14F-4D97-AF65-F5344CB8AC3E}">
        <p14:creationId xmlns:p14="http://schemas.microsoft.com/office/powerpoint/2010/main" val="306812616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bwMode="ltGray">
          <a:xfrm rot="5400000">
            <a:off x="8116207" y="1869395"/>
            <a:ext cx="5106988"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rot="5400000">
            <a:off x="9868202" y="5372403"/>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0129231" y="609597"/>
            <a:ext cx="1073802" cy="435376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0322" y="609597"/>
            <a:ext cx="8870004" cy="53265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807126" y="5936187"/>
            <a:ext cx="2743200" cy="365125"/>
          </a:xfrm>
        </p:spPr>
        <p:txBody>
          <a:bodyPr/>
          <a:lstStyle/>
          <a:p>
            <a:fld id="{E0166007-2B7B-4FDD-B9BB-480759807AE1}" type="datetimeFigureOut">
              <a:rPr lang="en-IN" smtClean="0"/>
              <a:t>11-11-2023</a:t>
            </a:fld>
            <a:endParaRPr lang="en-IN"/>
          </a:p>
        </p:txBody>
      </p:sp>
      <p:sp>
        <p:nvSpPr>
          <p:cNvPr id="5" name="Footer Placeholder 4"/>
          <p:cNvSpPr>
            <a:spLocks noGrp="1"/>
          </p:cNvSpPr>
          <p:nvPr>
            <p:ph type="ftr" sz="quarter" idx="11"/>
          </p:nvPr>
        </p:nvSpPr>
        <p:spPr>
          <a:xfrm>
            <a:off x="680321" y="5936188"/>
            <a:ext cx="6126805" cy="365125"/>
          </a:xfrm>
        </p:spPr>
        <p:txBody>
          <a:bodyPr/>
          <a:lstStyle/>
          <a:p>
            <a:endParaRPr lang="en-IN"/>
          </a:p>
        </p:txBody>
      </p:sp>
      <p:sp>
        <p:nvSpPr>
          <p:cNvPr id="6" name="Slide Number Placeholder 5"/>
          <p:cNvSpPr>
            <a:spLocks noGrp="1"/>
          </p:cNvSpPr>
          <p:nvPr>
            <p:ph type="sldNum" sz="quarter" idx="12"/>
          </p:nvPr>
        </p:nvSpPr>
        <p:spPr>
          <a:xfrm>
            <a:off x="10097550" y="5398633"/>
            <a:ext cx="1154151" cy="1090789"/>
          </a:xfrm>
        </p:spPr>
        <p:txBody>
          <a:bodyPr anchor="t"/>
          <a:lstStyle>
            <a:lvl1pPr algn="ctr">
              <a:defRPr/>
            </a:lvl1pPr>
          </a:lstStyle>
          <a:p>
            <a:fld id="{CDC81714-BE61-484F-91DD-69554543E5DF}" type="slidenum">
              <a:rPr lang="en-IN" smtClean="0"/>
              <a:t>‹#›</a:t>
            </a:fld>
            <a:endParaRPr lang="en-IN"/>
          </a:p>
        </p:txBody>
      </p:sp>
    </p:spTree>
    <p:extLst>
      <p:ext uri="{BB962C8B-B14F-4D97-AF65-F5344CB8AC3E}">
        <p14:creationId xmlns:p14="http://schemas.microsoft.com/office/powerpoint/2010/main" val="3116915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0166007-2B7B-4FDD-B9BB-480759807AE1}" type="datetimeFigureOut">
              <a:rPr lang="en-IN" smtClean="0"/>
              <a:t>11-11-2023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DC81714-BE61-484F-91DD-69554543E5DF}" type="slidenum">
              <a:rPr lang="en-IN" smtClean="0"/>
              <a:t>‹#›</a:t>
            </a:fld>
            <a:endParaRPr lang="en-IN"/>
          </a:p>
        </p:txBody>
      </p:sp>
    </p:spTree>
    <p:extLst>
      <p:ext uri="{BB962C8B-B14F-4D97-AF65-F5344CB8AC3E}">
        <p14:creationId xmlns:p14="http://schemas.microsoft.com/office/powerpoint/2010/main" val="40130393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086907"/>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4" y="4087901"/>
            <a:ext cx="1602997" cy="144270"/>
          </a:xfrm>
          <a:prstGeom prst="rect">
            <a:avLst/>
          </a:prstGeom>
        </p:spPr>
      </p:pic>
      <p:sp>
        <p:nvSpPr>
          <p:cNvPr id="9" name="Rectangle 8"/>
          <p:cNvSpPr/>
          <p:nvPr/>
        </p:nvSpPr>
        <p:spPr bwMode="ltGray">
          <a:xfrm>
            <a:off x="-2" y="2726267"/>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5" y="2726267"/>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2869895"/>
            <a:ext cx="9613860" cy="1090788"/>
          </a:xfrm>
        </p:spPr>
        <p:txBody>
          <a:bodyPr anchor="ctr">
            <a:normAutofit/>
          </a:bodyPr>
          <a:lstStyle>
            <a:lvl1pPr algn="r">
              <a:defRPr sz="3600"/>
            </a:lvl1pPr>
          </a:lstStyle>
          <a:p>
            <a:r>
              <a:rPr lang="en-US"/>
              <a:t>Click to edit Master title style</a:t>
            </a:r>
            <a:endParaRPr lang="en-US" dirty="0"/>
          </a:p>
        </p:txBody>
      </p:sp>
      <p:sp>
        <p:nvSpPr>
          <p:cNvPr id="3" name="Text Placeholder 2"/>
          <p:cNvSpPr>
            <a:spLocks noGrp="1"/>
          </p:cNvSpPr>
          <p:nvPr>
            <p:ph type="body" idx="1"/>
          </p:nvPr>
        </p:nvSpPr>
        <p:spPr>
          <a:xfrm>
            <a:off x="680322" y="4232171"/>
            <a:ext cx="9613860" cy="1704017"/>
          </a:xfrm>
        </p:spPr>
        <p:txBody>
          <a:bodyPr>
            <a:normAutofit/>
          </a:bodyPr>
          <a:lstStyle>
            <a:lvl1pPr marL="0" indent="0" algn="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0166007-2B7B-4FDD-B9BB-480759807AE1}" type="datetimeFigureOut">
              <a:rPr lang="en-IN" smtClean="0"/>
              <a:t>11-11-2023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a:xfrm>
            <a:off x="10729455" y="2869895"/>
            <a:ext cx="1154151" cy="1090789"/>
          </a:xfrm>
        </p:spPr>
        <p:txBody>
          <a:bodyPr/>
          <a:lstStyle/>
          <a:p>
            <a:fld id="{CDC81714-BE61-484F-91DD-69554543E5DF}" type="slidenum">
              <a:rPr lang="en-IN" smtClean="0"/>
              <a:t>‹#›</a:t>
            </a:fld>
            <a:endParaRPr lang="en-IN"/>
          </a:p>
        </p:txBody>
      </p:sp>
    </p:spTree>
    <p:extLst>
      <p:ext uri="{BB962C8B-B14F-4D97-AF65-F5344CB8AC3E}">
        <p14:creationId xmlns:p14="http://schemas.microsoft.com/office/powerpoint/2010/main" val="29972768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0320" y="2336873"/>
            <a:ext cx="4698358" cy="35993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594123" y="2336873"/>
            <a:ext cx="4700058" cy="35993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0166007-2B7B-4FDD-B9BB-480759807AE1}" type="datetimeFigureOut">
              <a:rPr lang="en-IN" smtClean="0"/>
              <a:t>11-11-2023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DC81714-BE61-484F-91DD-69554543E5DF}" type="slidenum">
              <a:rPr lang="en-IN" smtClean="0"/>
              <a:t>‹#›</a:t>
            </a:fld>
            <a:endParaRPr lang="en-IN"/>
          </a:p>
        </p:txBody>
      </p:sp>
    </p:spTree>
    <p:extLst>
      <p:ext uri="{BB962C8B-B14F-4D97-AF65-F5344CB8AC3E}">
        <p14:creationId xmlns:p14="http://schemas.microsoft.com/office/powerpoint/2010/main" val="3503785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1" name="Picture 10"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2" name="Rectangle 11"/>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753229"/>
            <a:ext cx="9613863" cy="1080937"/>
          </a:xfrm>
        </p:spPr>
        <p:txBody>
          <a:bodyPr/>
          <a:lstStyle/>
          <a:p>
            <a:r>
              <a:rPr lang="en-US"/>
              <a:t>Click to edit Master title style</a:t>
            </a:r>
            <a:endParaRPr lang="en-US" dirty="0"/>
          </a:p>
        </p:txBody>
      </p:sp>
      <p:sp>
        <p:nvSpPr>
          <p:cNvPr id="3" name="Text Placeholder 2"/>
          <p:cNvSpPr>
            <a:spLocks noGrp="1"/>
          </p:cNvSpPr>
          <p:nvPr>
            <p:ph type="body" idx="1"/>
          </p:nvPr>
        </p:nvSpPr>
        <p:spPr>
          <a:xfrm>
            <a:off x="906350" y="2336873"/>
            <a:ext cx="4472327" cy="69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0322" y="3030008"/>
            <a:ext cx="4698355" cy="290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820154" y="2336873"/>
            <a:ext cx="4474028" cy="69207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594123" y="3030008"/>
            <a:ext cx="4700059" cy="290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0166007-2B7B-4FDD-B9BB-480759807AE1}" type="datetimeFigureOut">
              <a:rPr lang="en-IN" smtClean="0"/>
              <a:t>11-11-2023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CDC81714-BE61-484F-91DD-69554543E5DF}" type="slidenum">
              <a:rPr lang="en-IN" smtClean="0"/>
              <a:t>‹#›</a:t>
            </a:fld>
            <a:endParaRPr lang="en-IN"/>
          </a:p>
        </p:txBody>
      </p:sp>
    </p:spTree>
    <p:extLst>
      <p:ext uri="{BB962C8B-B14F-4D97-AF65-F5344CB8AC3E}">
        <p14:creationId xmlns:p14="http://schemas.microsoft.com/office/powerpoint/2010/main" val="22030320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7" name="Picture 6"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8" name="Rectangle 7"/>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0166007-2B7B-4FDD-B9BB-480759807AE1}" type="datetimeFigureOut">
              <a:rPr lang="en-IN" smtClean="0"/>
              <a:t>11-11-2023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CDC81714-BE61-484F-91DD-69554543E5DF}" type="slidenum">
              <a:rPr lang="en-IN" smtClean="0"/>
              <a:t>‹#›</a:t>
            </a:fld>
            <a:endParaRPr lang="en-IN"/>
          </a:p>
        </p:txBody>
      </p:sp>
    </p:spTree>
    <p:extLst>
      <p:ext uri="{BB962C8B-B14F-4D97-AF65-F5344CB8AC3E}">
        <p14:creationId xmlns:p14="http://schemas.microsoft.com/office/powerpoint/2010/main" val="19536746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HD-ShadowShor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6" name="Rectangle 5"/>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E0166007-2B7B-4FDD-B9BB-480759807AE1}" type="datetimeFigureOut">
              <a:rPr lang="en-IN" smtClean="0"/>
              <a:t>11-11-2023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CDC81714-BE61-484F-91DD-69554543E5DF}" type="slidenum">
              <a:rPr lang="en-IN" smtClean="0"/>
              <a:t>‹#›</a:t>
            </a:fld>
            <a:endParaRPr lang="en-IN"/>
          </a:p>
        </p:txBody>
      </p:sp>
    </p:spTree>
    <p:extLst>
      <p:ext uri="{BB962C8B-B14F-4D97-AF65-F5344CB8AC3E}">
        <p14:creationId xmlns:p14="http://schemas.microsoft.com/office/powerpoint/2010/main" val="34993253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1" y="753227"/>
            <a:ext cx="9613859" cy="1080940"/>
          </a:xfrm>
        </p:spPr>
        <p:txBody>
          <a:bodyPr anchor="ct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a:xfrm>
            <a:off x="4685846" y="2336873"/>
            <a:ext cx="5608336" cy="3599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0322" y="2336872"/>
            <a:ext cx="3790078" cy="359931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0166007-2B7B-4FDD-B9BB-480759807AE1}" type="datetimeFigureOut">
              <a:rPr lang="en-IN" smtClean="0"/>
              <a:t>11-11-2023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DC81714-BE61-484F-91DD-69554543E5DF}" type="slidenum">
              <a:rPr lang="en-IN" smtClean="0"/>
              <a:t>‹#›</a:t>
            </a:fld>
            <a:endParaRPr lang="en-IN"/>
          </a:p>
        </p:txBody>
      </p:sp>
    </p:spTree>
    <p:extLst>
      <p:ext uri="{BB962C8B-B14F-4D97-AF65-F5344CB8AC3E}">
        <p14:creationId xmlns:p14="http://schemas.microsoft.com/office/powerpoint/2010/main" val="13195240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3" y="753228"/>
            <a:ext cx="9613857" cy="1080938"/>
          </a:xfrm>
        </p:spPr>
        <p:txBody>
          <a:bodyPr anchor="ctr">
            <a:normAutofit/>
          </a:bodyPr>
          <a:lstStyle>
            <a:lvl1pPr>
              <a:defRPr sz="3600"/>
            </a:lvl1pPr>
          </a:lstStyle>
          <a:p>
            <a:r>
              <a:rPr lang="en-US"/>
              <a:t>Click to edit Master title style</a:t>
            </a:r>
            <a:endParaRPr lang="en-US" dirty="0"/>
          </a:p>
        </p:txBody>
      </p:sp>
      <p:sp>
        <p:nvSpPr>
          <p:cNvPr id="3" name="Picture Placeholder 2"/>
          <p:cNvSpPr>
            <a:spLocks noGrp="1" noChangeAspect="1"/>
          </p:cNvSpPr>
          <p:nvPr>
            <p:ph type="pic" idx="1"/>
          </p:nvPr>
        </p:nvSpPr>
        <p:spPr>
          <a:xfrm>
            <a:off x="4868333" y="2336874"/>
            <a:ext cx="5425849" cy="3599312"/>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23" y="2336873"/>
            <a:ext cx="3876256" cy="3599315"/>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0166007-2B7B-4FDD-B9BB-480759807AE1}" type="datetimeFigureOut">
              <a:rPr lang="en-IN" smtClean="0"/>
              <a:t>11-11-2023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DC81714-BE61-484F-91DD-69554543E5DF}" type="slidenum">
              <a:rPr lang="en-IN" smtClean="0"/>
              <a:t>‹#›</a:t>
            </a:fld>
            <a:endParaRPr lang="en-IN"/>
          </a:p>
        </p:txBody>
      </p:sp>
    </p:spTree>
    <p:extLst>
      <p:ext uri="{BB962C8B-B14F-4D97-AF65-F5344CB8AC3E}">
        <p14:creationId xmlns:p14="http://schemas.microsoft.com/office/powerpoint/2010/main" val="25811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6" descr="hashOverlay-FullResolve.png"/>
          <p:cNvPicPr>
            <a:picLocks noChangeAspect="1"/>
          </p:cNvPicPr>
          <p:nvPr/>
        </p:nvPicPr>
        <p:blipFill>
          <a:blip r:embed="rId19">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80321" y="753228"/>
            <a:ext cx="9613861" cy="108093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0321" y="2336873"/>
            <a:ext cx="9613861" cy="359931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0981" y="5936187"/>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E0166007-2B7B-4FDD-B9BB-480759807AE1}" type="datetimeFigureOut">
              <a:rPr lang="en-IN" smtClean="0"/>
              <a:t>11-11-2023</a:t>
            </a:fld>
            <a:endParaRPr lang="en-IN"/>
          </a:p>
        </p:txBody>
      </p:sp>
      <p:sp>
        <p:nvSpPr>
          <p:cNvPr id="5" name="Footer Placeholder 4"/>
          <p:cNvSpPr>
            <a:spLocks noGrp="1"/>
          </p:cNvSpPr>
          <p:nvPr>
            <p:ph type="ftr" sz="quarter" idx="3"/>
          </p:nvPr>
        </p:nvSpPr>
        <p:spPr>
          <a:xfrm>
            <a:off x="680321" y="5936188"/>
            <a:ext cx="687066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10729455" y="753227"/>
            <a:ext cx="1154151" cy="1090789"/>
          </a:xfrm>
          <a:prstGeom prst="rect">
            <a:avLst/>
          </a:prstGeom>
        </p:spPr>
        <p:txBody>
          <a:bodyPr vert="horz" lIns="91440" tIns="45720" rIns="91440" bIns="45720" rtlCol="0" anchor="ctr"/>
          <a:lstStyle>
            <a:lvl1pPr algn="l">
              <a:defRPr sz="3600">
                <a:solidFill>
                  <a:schemeClr val="tx1">
                    <a:tint val="75000"/>
                  </a:schemeClr>
                </a:solidFill>
              </a:defRPr>
            </a:lvl1pPr>
          </a:lstStyle>
          <a:p>
            <a:fld id="{CDC81714-BE61-484F-91DD-69554543E5DF}" type="slidenum">
              <a:rPr lang="en-IN" smtClean="0"/>
              <a:t>‹#›</a:t>
            </a:fld>
            <a:endParaRPr lang="en-IN"/>
          </a:p>
        </p:txBody>
      </p:sp>
    </p:spTree>
    <p:extLst>
      <p:ext uri="{BB962C8B-B14F-4D97-AF65-F5344CB8AC3E}">
        <p14:creationId xmlns:p14="http://schemas.microsoft.com/office/powerpoint/2010/main" val="3391909689"/>
      </p:ext>
    </p:extLst>
  </p:cSld>
  <p:clrMap bg1="dk1" tx1="lt1" bg2="dk2" tx2="lt2" accent1="accent1" accent2="accent2" accent3="accent3" accent4="accent4" accent5="accent5" accent6="accent6" hlink="hlink" folHlink="folHlink"/>
  <p:sldLayoutIdLst>
    <p:sldLayoutId id="2147483940" r:id="rId1"/>
    <p:sldLayoutId id="2147483941" r:id="rId2"/>
    <p:sldLayoutId id="2147483942" r:id="rId3"/>
    <p:sldLayoutId id="2147483943" r:id="rId4"/>
    <p:sldLayoutId id="2147483944" r:id="rId5"/>
    <p:sldLayoutId id="2147483945" r:id="rId6"/>
    <p:sldLayoutId id="2147483946" r:id="rId7"/>
    <p:sldLayoutId id="2147483947" r:id="rId8"/>
    <p:sldLayoutId id="2147483948" r:id="rId9"/>
    <p:sldLayoutId id="2147483949" r:id="rId10"/>
    <p:sldLayoutId id="2147483950" r:id="rId11"/>
    <p:sldLayoutId id="2147483951" r:id="rId12"/>
    <p:sldLayoutId id="2147483952" r:id="rId13"/>
    <p:sldLayoutId id="2147483953" r:id="rId14"/>
    <p:sldLayoutId id="2147483954" r:id="rId15"/>
    <p:sldLayoutId id="2147483955" r:id="rId16"/>
    <p:sldLayoutId id="2147483956" r:id="rId17"/>
  </p:sldLayoutIdLst>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towardsdatascience.com/random-forest-in-python-24d0893d51c0" TargetMode="External"/><Relationship Id="rId2" Type="http://schemas.openxmlformats.org/officeDocument/2006/relationships/hyperlink" Target="https://towardsdatascience.com/building-a-logistic-regression-in-python-step-by-step-becd4d56c9c8" TargetMode="External"/><Relationship Id="rId1" Type="http://schemas.openxmlformats.org/officeDocument/2006/relationships/slideLayout" Target="../slideLayouts/slideLayout2.xml"/><Relationship Id="rId6" Type="http://schemas.openxmlformats.org/officeDocument/2006/relationships/hyperlink" Target="https://dl.acm.org/doi/abs/10.1145/3342999.3343015" TargetMode="External"/><Relationship Id="rId5" Type="http://schemas.openxmlformats.org/officeDocument/2006/relationships/hyperlink" Target="https://ieeexplore.ieee.org/abstract/document/9362842/https:/ieeexplore.ieee.org/document/9848885" TargetMode="External"/><Relationship Id="rId4" Type="http://schemas.openxmlformats.org/officeDocument/2006/relationships/hyperlink" Target="https://towardsdatascience.com/an-exhaustive-guide-to-classification-using-decision-trees-8d472e77223f"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hyperlink" Target="https://archive.ics.uci.edu/dataset/45/heart+disease"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08020A-3A86-E0E6-0410-F62B5694CDEB}"/>
              </a:ext>
            </a:extLst>
          </p:cNvPr>
          <p:cNvSpPr>
            <a:spLocks noGrp="1"/>
          </p:cNvSpPr>
          <p:nvPr>
            <p:ph type="ctrTitle"/>
          </p:nvPr>
        </p:nvSpPr>
        <p:spPr/>
        <p:txBody>
          <a:bodyPr/>
          <a:lstStyle/>
          <a:p>
            <a:pPr algn="ctr">
              <a:lnSpc>
                <a:spcPct val="100000"/>
              </a:lnSpc>
            </a:pPr>
            <a:br>
              <a:rPr lang="en-US" dirty="0"/>
            </a:br>
            <a:r>
              <a:rPr lang="en-US" sz="2500" dirty="0"/>
              <a:t>19CSE305 – Machine Learning</a:t>
            </a:r>
            <a:br>
              <a:rPr lang="en-US" dirty="0"/>
            </a:br>
            <a:r>
              <a:rPr lang="en-US" sz="5000" dirty="0"/>
              <a:t>Heart Attack Predictor</a:t>
            </a:r>
            <a:endParaRPr lang="en-IN" sz="5000" dirty="0"/>
          </a:p>
        </p:txBody>
      </p:sp>
      <p:sp>
        <p:nvSpPr>
          <p:cNvPr id="3" name="Subtitle 2">
            <a:extLst>
              <a:ext uri="{FF2B5EF4-FFF2-40B4-BE49-F238E27FC236}">
                <a16:creationId xmlns:a16="http://schemas.microsoft.com/office/drawing/2014/main" id="{DE5C152C-1CAA-F74D-60C2-D870AE636F36}"/>
              </a:ext>
            </a:extLst>
          </p:cNvPr>
          <p:cNvSpPr>
            <a:spLocks noGrp="1"/>
          </p:cNvSpPr>
          <p:nvPr>
            <p:ph type="subTitle" idx="1"/>
          </p:nvPr>
        </p:nvSpPr>
        <p:spPr>
          <a:xfrm>
            <a:off x="680322" y="4394039"/>
            <a:ext cx="8144134" cy="2024690"/>
          </a:xfrm>
        </p:spPr>
        <p:txBody>
          <a:bodyPr>
            <a:normAutofit/>
          </a:bodyPr>
          <a:lstStyle/>
          <a:p>
            <a:pPr algn="ctr"/>
            <a:r>
              <a:rPr lang="en-US" b="1" dirty="0"/>
              <a:t>TEAM MEMBERS</a:t>
            </a:r>
          </a:p>
          <a:p>
            <a:pPr algn="ctr">
              <a:spcBef>
                <a:spcPts val="600"/>
              </a:spcBef>
            </a:pPr>
            <a:r>
              <a:rPr lang="en-US" dirty="0"/>
              <a:t>CB.EN.U4CSE21002 - Abhinav </a:t>
            </a:r>
            <a:r>
              <a:rPr lang="en-US" dirty="0" err="1"/>
              <a:t>Saravanakumar</a:t>
            </a:r>
            <a:endParaRPr lang="en-US" dirty="0"/>
          </a:p>
          <a:p>
            <a:pPr algn="ctr">
              <a:spcBef>
                <a:spcPts val="600"/>
              </a:spcBef>
            </a:pPr>
            <a:r>
              <a:rPr lang="en-US" dirty="0"/>
              <a:t>CB.EN.U4CSE21015 - </a:t>
            </a:r>
            <a:r>
              <a:rPr lang="en-US" dirty="0" err="1"/>
              <a:t>Dharaneesh</a:t>
            </a:r>
            <a:r>
              <a:rPr lang="en-US" dirty="0"/>
              <a:t> P</a:t>
            </a:r>
          </a:p>
          <a:p>
            <a:pPr algn="ctr">
              <a:spcBef>
                <a:spcPts val="600"/>
              </a:spcBef>
            </a:pPr>
            <a:r>
              <a:rPr lang="en-US" dirty="0"/>
              <a:t>CB.EN.U4CSE21020 - </a:t>
            </a:r>
            <a:r>
              <a:rPr lang="en-US" dirty="0" err="1"/>
              <a:t>Guruprasath</a:t>
            </a:r>
            <a:r>
              <a:rPr lang="en-US" dirty="0"/>
              <a:t> M</a:t>
            </a:r>
          </a:p>
          <a:p>
            <a:pPr algn="ctr">
              <a:spcBef>
                <a:spcPts val="600"/>
              </a:spcBef>
            </a:pPr>
            <a:r>
              <a:rPr lang="en-US" dirty="0"/>
              <a:t>CB.EN.U4CSE21045 - Praveen N</a:t>
            </a:r>
          </a:p>
        </p:txBody>
      </p:sp>
    </p:spTree>
    <p:extLst>
      <p:ext uri="{BB962C8B-B14F-4D97-AF65-F5344CB8AC3E}">
        <p14:creationId xmlns:p14="http://schemas.microsoft.com/office/powerpoint/2010/main" val="29727682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1F9BC8-671A-A550-0BC9-CA46BC65621A}"/>
              </a:ext>
            </a:extLst>
          </p:cNvPr>
          <p:cNvSpPr>
            <a:spLocks noGrp="1"/>
          </p:cNvSpPr>
          <p:nvPr>
            <p:ph type="title"/>
          </p:nvPr>
        </p:nvSpPr>
        <p:spPr/>
        <p:txBody>
          <a:bodyPr/>
          <a:lstStyle/>
          <a:p>
            <a:r>
              <a:rPr lang="en-US" dirty="0"/>
              <a:t>Results</a:t>
            </a:r>
            <a:endParaRPr lang="en-IN" dirty="0"/>
          </a:p>
        </p:txBody>
      </p:sp>
      <p:sp>
        <p:nvSpPr>
          <p:cNvPr id="3" name="Content Placeholder 2">
            <a:extLst>
              <a:ext uri="{FF2B5EF4-FFF2-40B4-BE49-F238E27FC236}">
                <a16:creationId xmlns:a16="http://schemas.microsoft.com/office/drawing/2014/main" id="{287FFC82-0456-BBFD-0FC1-7A6A7F6D5F5F}"/>
              </a:ext>
            </a:extLst>
          </p:cNvPr>
          <p:cNvSpPr>
            <a:spLocks noGrp="1"/>
          </p:cNvSpPr>
          <p:nvPr>
            <p:ph idx="1"/>
          </p:nvPr>
        </p:nvSpPr>
        <p:spPr/>
        <p:txBody>
          <a:bodyPr/>
          <a:lstStyle/>
          <a:p>
            <a:pPr marL="0" indent="0">
              <a:buNone/>
            </a:pPr>
            <a:r>
              <a:rPr lang="en-GB" dirty="0"/>
              <a:t>REGRESSION MODEL:</a:t>
            </a:r>
          </a:p>
          <a:p>
            <a:endParaRPr lang="en-IN" dirty="0"/>
          </a:p>
        </p:txBody>
      </p:sp>
      <p:pic>
        <p:nvPicPr>
          <p:cNvPr id="5" name="Picture 4">
            <a:extLst>
              <a:ext uri="{FF2B5EF4-FFF2-40B4-BE49-F238E27FC236}">
                <a16:creationId xmlns:a16="http://schemas.microsoft.com/office/drawing/2014/main" id="{C315B23C-B657-5EFD-EE81-3F61A587C38F}"/>
              </a:ext>
            </a:extLst>
          </p:cNvPr>
          <p:cNvPicPr>
            <a:picLocks noChangeAspect="1"/>
          </p:cNvPicPr>
          <p:nvPr/>
        </p:nvPicPr>
        <p:blipFill>
          <a:blip r:embed="rId2"/>
          <a:stretch>
            <a:fillRect/>
          </a:stretch>
        </p:blipFill>
        <p:spPr>
          <a:xfrm>
            <a:off x="841478" y="2982646"/>
            <a:ext cx="4296799" cy="3703733"/>
          </a:xfrm>
          <a:prstGeom prst="rect">
            <a:avLst/>
          </a:prstGeom>
        </p:spPr>
      </p:pic>
    </p:spTree>
    <p:extLst>
      <p:ext uri="{BB962C8B-B14F-4D97-AF65-F5344CB8AC3E}">
        <p14:creationId xmlns:p14="http://schemas.microsoft.com/office/powerpoint/2010/main" val="39176522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1F9BC8-671A-A550-0BC9-CA46BC65621A}"/>
              </a:ext>
            </a:extLst>
          </p:cNvPr>
          <p:cNvSpPr>
            <a:spLocks noGrp="1"/>
          </p:cNvSpPr>
          <p:nvPr>
            <p:ph type="title"/>
          </p:nvPr>
        </p:nvSpPr>
        <p:spPr/>
        <p:txBody>
          <a:bodyPr/>
          <a:lstStyle/>
          <a:p>
            <a:r>
              <a:rPr lang="en-US" dirty="0"/>
              <a:t>Results</a:t>
            </a:r>
            <a:endParaRPr lang="en-IN" dirty="0"/>
          </a:p>
        </p:txBody>
      </p:sp>
      <p:sp>
        <p:nvSpPr>
          <p:cNvPr id="3" name="Content Placeholder 2">
            <a:extLst>
              <a:ext uri="{FF2B5EF4-FFF2-40B4-BE49-F238E27FC236}">
                <a16:creationId xmlns:a16="http://schemas.microsoft.com/office/drawing/2014/main" id="{287FFC82-0456-BBFD-0FC1-7A6A7F6D5F5F}"/>
              </a:ext>
            </a:extLst>
          </p:cNvPr>
          <p:cNvSpPr>
            <a:spLocks noGrp="1"/>
          </p:cNvSpPr>
          <p:nvPr>
            <p:ph idx="1"/>
          </p:nvPr>
        </p:nvSpPr>
        <p:spPr/>
        <p:txBody>
          <a:bodyPr/>
          <a:lstStyle/>
          <a:p>
            <a:pPr marL="0" indent="0">
              <a:buNone/>
            </a:pPr>
            <a:r>
              <a:rPr lang="en-GB" dirty="0"/>
              <a:t>DECISION TREE:</a:t>
            </a:r>
          </a:p>
          <a:p>
            <a:endParaRPr lang="en-IN" dirty="0"/>
          </a:p>
        </p:txBody>
      </p:sp>
      <p:pic>
        <p:nvPicPr>
          <p:cNvPr id="6" name="Picture 5">
            <a:extLst>
              <a:ext uri="{FF2B5EF4-FFF2-40B4-BE49-F238E27FC236}">
                <a16:creationId xmlns:a16="http://schemas.microsoft.com/office/drawing/2014/main" id="{04DBD278-F7DA-49CB-1DC7-AD4A266EEE7A}"/>
              </a:ext>
            </a:extLst>
          </p:cNvPr>
          <p:cNvPicPr>
            <a:picLocks noChangeAspect="1"/>
          </p:cNvPicPr>
          <p:nvPr/>
        </p:nvPicPr>
        <p:blipFill>
          <a:blip r:embed="rId2"/>
          <a:stretch>
            <a:fillRect/>
          </a:stretch>
        </p:blipFill>
        <p:spPr>
          <a:xfrm>
            <a:off x="464162" y="2706066"/>
            <a:ext cx="4637834" cy="4034449"/>
          </a:xfrm>
          <a:prstGeom prst="rect">
            <a:avLst/>
          </a:prstGeom>
        </p:spPr>
      </p:pic>
      <p:pic>
        <p:nvPicPr>
          <p:cNvPr id="8" name="Picture 7">
            <a:extLst>
              <a:ext uri="{FF2B5EF4-FFF2-40B4-BE49-F238E27FC236}">
                <a16:creationId xmlns:a16="http://schemas.microsoft.com/office/drawing/2014/main" id="{3DD3AC65-D197-44A7-CF50-A3FBEE5F8EFD}"/>
              </a:ext>
            </a:extLst>
          </p:cNvPr>
          <p:cNvPicPr>
            <a:picLocks noChangeAspect="1"/>
          </p:cNvPicPr>
          <p:nvPr/>
        </p:nvPicPr>
        <p:blipFill>
          <a:blip r:embed="rId3"/>
          <a:stretch>
            <a:fillRect/>
          </a:stretch>
        </p:blipFill>
        <p:spPr>
          <a:xfrm>
            <a:off x="5612145" y="3113297"/>
            <a:ext cx="5041958" cy="3219986"/>
          </a:xfrm>
          <a:prstGeom prst="rect">
            <a:avLst/>
          </a:prstGeom>
        </p:spPr>
      </p:pic>
    </p:spTree>
    <p:extLst>
      <p:ext uri="{BB962C8B-B14F-4D97-AF65-F5344CB8AC3E}">
        <p14:creationId xmlns:p14="http://schemas.microsoft.com/office/powerpoint/2010/main" val="28403987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1F9BC8-671A-A550-0BC9-CA46BC65621A}"/>
              </a:ext>
            </a:extLst>
          </p:cNvPr>
          <p:cNvSpPr>
            <a:spLocks noGrp="1"/>
          </p:cNvSpPr>
          <p:nvPr>
            <p:ph type="title"/>
          </p:nvPr>
        </p:nvSpPr>
        <p:spPr/>
        <p:txBody>
          <a:bodyPr/>
          <a:lstStyle/>
          <a:p>
            <a:r>
              <a:rPr lang="en-US" dirty="0"/>
              <a:t>Results</a:t>
            </a:r>
            <a:endParaRPr lang="en-IN" dirty="0"/>
          </a:p>
        </p:txBody>
      </p:sp>
      <p:sp>
        <p:nvSpPr>
          <p:cNvPr id="3" name="Content Placeholder 2">
            <a:extLst>
              <a:ext uri="{FF2B5EF4-FFF2-40B4-BE49-F238E27FC236}">
                <a16:creationId xmlns:a16="http://schemas.microsoft.com/office/drawing/2014/main" id="{287FFC82-0456-BBFD-0FC1-7A6A7F6D5F5F}"/>
              </a:ext>
            </a:extLst>
          </p:cNvPr>
          <p:cNvSpPr>
            <a:spLocks noGrp="1"/>
          </p:cNvSpPr>
          <p:nvPr>
            <p:ph idx="1"/>
          </p:nvPr>
        </p:nvSpPr>
        <p:spPr/>
        <p:txBody>
          <a:bodyPr/>
          <a:lstStyle/>
          <a:p>
            <a:pPr marL="0" indent="0">
              <a:buNone/>
            </a:pPr>
            <a:r>
              <a:rPr lang="en-GB" dirty="0"/>
              <a:t>RANDOM FOREST:</a:t>
            </a:r>
          </a:p>
          <a:p>
            <a:endParaRPr lang="en-IN" dirty="0"/>
          </a:p>
        </p:txBody>
      </p:sp>
      <p:pic>
        <p:nvPicPr>
          <p:cNvPr id="5" name="Picture 4">
            <a:extLst>
              <a:ext uri="{FF2B5EF4-FFF2-40B4-BE49-F238E27FC236}">
                <a16:creationId xmlns:a16="http://schemas.microsoft.com/office/drawing/2014/main" id="{D8E9283B-525E-619E-5960-E2C45D30BB5D}"/>
              </a:ext>
            </a:extLst>
          </p:cNvPr>
          <p:cNvPicPr>
            <a:picLocks noChangeAspect="1"/>
          </p:cNvPicPr>
          <p:nvPr/>
        </p:nvPicPr>
        <p:blipFill>
          <a:blip r:embed="rId2"/>
          <a:stretch>
            <a:fillRect/>
          </a:stretch>
        </p:blipFill>
        <p:spPr>
          <a:xfrm>
            <a:off x="376436" y="2743200"/>
            <a:ext cx="5811296" cy="4068384"/>
          </a:xfrm>
          <a:prstGeom prst="rect">
            <a:avLst/>
          </a:prstGeom>
        </p:spPr>
      </p:pic>
      <p:pic>
        <p:nvPicPr>
          <p:cNvPr id="9" name="Picture 8">
            <a:extLst>
              <a:ext uri="{FF2B5EF4-FFF2-40B4-BE49-F238E27FC236}">
                <a16:creationId xmlns:a16="http://schemas.microsoft.com/office/drawing/2014/main" id="{5BB2AA56-04A7-18C9-7179-0D03BE812EBB}"/>
              </a:ext>
            </a:extLst>
          </p:cNvPr>
          <p:cNvPicPr>
            <a:picLocks noChangeAspect="1"/>
          </p:cNvPicPr>
          <p:nvPr/>
        </p:nvPicPr>
        <p:blipFill>
          <a:blip r:embed="rId3"/>
          <a:stretch>
            <a:fillRect/>
          </a:stretch>
        </p:blipFill>
        <p:spPr>
          <a:xfrm>
            <a:off x="6936942" y="2571459"/>
            <a:ext cx="4388621" cy="4178453"/>
          </a:xfrm>
          <a:prstGeom prst="rect">
            <a:avLst/>
          </a:prstGeom>
        </p:spPr>
      </p:pic>
    </p:spTree>
    <p:extLst>
      <p:ext uri="{BB962C8B-B14F-4D97-AF65-F5344CB8AC3E}">
        <p14:creationId xmlns:p14="http://schemas.microsoft.com/office/powerpoint/2010/main" val="23572871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1F9BC8-671A-A550-0BC9-CA46BC65621A}"/>
              </a:ext>
            </a:extLst>
          </p:cNvPr>
          <p:cNvSpPr>
            <a:spLocks noGrp="1"/>
          </p:cNvSpPr>
          <p:nvPr>
            <p:ph type="title"/>
          </p:nvPr>
        </p:nvSpPr>
        <p:spPr/>
        <p:txBody>
          <a:bodyPr/>
          <a:lstStyle/>
          <a:p>
            <a:r>
              <a:rPr lang="en-US" dirty="0"/>
              <a:t>Results</a:t>
            </a:r>
            <a:endParaRPr lang="en-IN" dirty="0"/>
          </a:p>
        </p:txBody>
      </p:sp>
      <p:sp>
        <p:nvSpPr>
          <p:cNvPr id="3" name="Content Placeholder 2">
            <a:extLst>
              <a:ext uri="{FF2B5EF4-FFF2-40B4-BE49-F238E27FC236}">
                <a16:creationId xmlns:a16="http://schemas.microsoft.com/office/drawing/2014/main" id="{287FFC82-0456-BBFD-0FC1-7A6A7F6D5F5F}"/>
              </a:ext>
            </a:extLst>
          </p:cNvPr>
          <p:cNvSpPr>
            <a:spLocks noGrp="1"/>
          </p:cNvSpPr>
          <p:nvPr>
            <p:ph idx="1"/>
          </p:nvPr>
        </p:nvSpPr>
        <p:spPr/>
        <p:txBody>
          <a:bodyPr/>
          <a:lstStyle/>
          <a:p>
            <a:pPr marL="0" indent="0">
              <a:buNone/>
            </a:pPr>
            <a:r>
              <a:rPr lang="en-GB" dirty="0"/>
              <a:t>DATA VISUALIZATIONS:</a:t>
            </a:r>
          </a:p>
          <a:p>
            <a:pPr marL="0" indent="0">
              <a:buNone/>
            </a:pPr>
            <a:endParaRPr lang="en-GB" dirty="0"/>
          </a:p>
          <a:p>
            <a:endParaRPr lang="en-IN" dirty="0"/>
          </a:p>
        </p:txBody>
      </p:sp>
      <p:pic>
        <p:nvPicPr>
          <p:cNvPr id="6" name="Picture 5">
            <a:extLst>
              <a:ext uri="{FF2B5EF4-FFF2-40B4-BE49-F238E27FC236}">
                <a16:creationId xmlns:a16="http://schemas.microsoft.com/office/drawing/2014/main" id="{73D08C50-3D4C-2ED1-E121-43291ED85BD2}"/>
              </a:ext>
            </a:extLst>
          </p:cNvPr>
          <p:cNvPicPr>
            <a:picLocks noChangeAspect="1"/>
          </p:cNvPicPr>
          <p:nvPr/>
        </p:nvPicPr>
        <p:blipFill>
          <a:blip r:embed="rId2"/>
          <a:stretch>
            <a:fillRect/>
          </a:stretch>
        </p:blipFill>
        <p:spPr>
          <a:xfrm>
            <a:off x="3950022" y="2121222"/>
            <a:ext cx="5351317" cy="4371939"/>
          </a:xfrm>
          <a:prstGeom prst="rect">
            <a:avLst/>
          </a:prstGeom>
        </p:spPr>
      </p:pic>
    </p:spTree>
    <p:extLst>
      <p:ext uri="{BB962C8B-B14F-4D97-AF65-F5344CB8AC3E}">
        <p14:creationId xmlns:p14="http://schemas.microsoft.com/office/powerpoint/2010/main" val="13956276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1F9BC8-671A-A550-0BC9-CA46BC65621A}"/>
              </a:ext>
            </a:extLst>
          </p:cNvPr>
          <p:cNvSpPr>
            <a:spLocks noGrp="1"/>
          </p:cNvSpPr>
          <p:nvPr>
            <p:ph type="title"/>
          </p:nvPr>
        </p:nvSpPr>
        <p:spPr/>
        <p:txBody>
          <a:bodyPr/>
          <a:lstStyle/>
          <a:p>
            <a:r>
              <a:rPr lang="en-US" dirty="0"/>
              <a:t>Results</a:t>
            </a:r>
            <a:endParaRPr lang="en-IN" dirty="0"/>
          </a:p>
        </p:txBody>
      </p:sp>
      <p:sp>
        <p:nvSpPr>
          <p:cNvPr id="3" name="Content Placeholder 2">
            <a:extLst>
              <a:ext uri="{FF2B5EF4-FFF2-40B4-BE49-F238E27FC236}">
                <a16:creationId xmlns:a16="http://schemas.microsoft.com/office/drawing/2014/main" id="{287FFC82-0456-BBFD-0FC1-7A6A7F6D5F5F}"/>
              </a:ext>
            </a:extLst>
          </p:cNvPr>
          <p:cNvSpPr>
            <a:spLocks noGrp="1"/>
          </p:cNvSpPr>
          <p:nvPr>
            <p:ph idx="1"/>
          </p:nvPr>
        </p:nvSpPr>
        <p:spPr/>
        <p:txBody>
          <a:bodyPr/>
          <a:lstStyle/>
          <a:p>
            <a:pPr marL="0" indent="0">
              <a:buNone/>
            </a:pPr>
            <a:r>
              <a:rPr lang="en-GB" dirty="0"/>
              <a:t>DATA VISUALIZATIONS:</a:t>
            </a:r>
          </a:p>
          <a:p>
            <a:pPr marL="0" indent="0">
              <a:buNone/>
            </a:pPr>
            <a:endParaRPr lang="en-GB" dirty="0"/>
          </a:p>
          <a:p>
            <a:endParaRPr lang="en-IN" dirty="0"/>
          </a:p>
        </p:txBody>
      </p:sp>
      <p:pic>
        <p:nvPicPr>
          <p:cNvPr id="5" name="Picture 4">
            <a:extLst>
              <a:ext uri="{FF2B5EF4-FFF2-40B4-BE49-F238E27FC236}">
                <a16:creationId xmlns:a16="http://schemas.microsoft.com/office/drawing/2014/main" id="{D79ADCA1-0225-EF21-DD7D-A9902B9C4865}"/>
              </a:ext>
            </a:extLst>
          </p:cNvPr>
          <p:cNvPicPr>
            <a:picLocks noChangeAspect="1"/>
          </p:cNvPicPr>
          <p:nvPr/>
        </p:nvPicPr>
        <p:blipFill>
          <a:blip r:embed="rId2"/>
          <a:stretch>
            <a:fillRect/>
          </a:stretch>
        </p:blipFill>
        <p:spPr>
          <a:xfrm>
            <a:off x="600507" y="2803541"/>
            <a:ext cx="4785545" cy="4054459"/>
          </a:xfrm>
          <a:prstGeom prst="rect">
            <a:avLst/>
          </a:prstGeom>
        </p:spPr>
      </p:pic>
      <p:pic>
        <p:nvPicPr>
          <p:cNvPr id="8" name="Picture 7">
            <a:extLst>
              <a:ext uri="{FF2B5EF4-FFF2-40B4-BE49-F238E27FC236}">
                <a16:creationId xmlns:a16="http://schemas.microsoft.com/office/drawing/2014/main" id="{D7FF706B-027F-0EA0-754D-39BC92E7F0A5}"/>
              </a:ext>
            </a:extLst>
          </p:cNvPr>
          <p:cNvPicPr>
            <a:picLocks noChangeAspect="1"/>
          </p:cNvPicPr>
          <p:nvPr/>
        </p:nvPicPr>
        <p:blipFill>
          <a:blip r:embed="rId3"/>
          <a:stretch>
            <a:fillRect/>
          </a:stretch>
        </p:blipFill>
        <p:spPr>
          <a:xfrm>
            <a:off x="5590166" y="2886451"/>
            <a:ext cx="6136741" cy="3792847"/>
          </a:xfrm>
          <a:prstGeom prst="rect">
            <a:avLst/>
          </a:prstGeom>
        </p:spPr>
      </p:pic>
    </p:spTree>
    <p:extLst>
      <p:ext uri="{BB962C8B-B14F-4D97-AF65-F5344CB8AC3E}">
        <p14:creationId xmlns:p14="http://schemas.microsoft.com/office/powerpoint/2010/main" val="2225233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1F9BC8-671A-A550-0BC9-CA46BC65621A}"/>
              </a:ext>
            </a:extLst>
          </p:cNvPr>
          <p:cNvSpPr>
            <a:spLocks noGrp="1"/>
          </p:cNvSpPr>
          <p:nvPr>
            <p:ph type="title"/>
          </p:nvPr>
        </p:nvSpPr>
        <p:spPr/>
        <p:txBody>
          <a:bodyPr/>
          <a:lstStyle/>
          <a:p>
            <a:r>
              <a:rPr lang="en-US" dirty="0"/>
              <a:t>Result Comparison</a:t>
            </a:r>
            <a:endParaRPr lang="en-IN" dirty="0"/>
          </a:p>
        </p:txBody>
      </p:sp>
      <p:sp>
        <p:nvSpPr>
          <p:cNvPr id="3" name="Content Placeholder 2">
            <a:extLst>
              <a:ext uri="{FF2B5EF4-FFF2-40B4-BE49-F238E27FC236}">
                <a16:creationId xmlns:a16="http://schemas.microsoft.com/office/drawing/2014/main" id="{287FFC82-0456-BBFD-0FC1-7A6A7F6D5F5F}"/>
              </a:ext>
            </a:extLst>
          </p:cNvPr>
          <p:cNvSpPr>
            <a:spLocks noGrp="1"/>
          </p:cNvSpPr>
          <p:nvPr>
            <p:ph idx="1"/>
          </p:nvPr>
        </p:nvSpPr>
        <p:spPr/>
        <p:txBody>
          <a:bodyPr/>
          <a:lstStyle/>
          <a:p>
            <a:pPr marL="0" indent="0">
              <a:buNone/>
            </a:pPr>
            <a:r>
              <a:rPr lang="en-GB" dirty="0"/>
              <a:t>DATA VISUALIZATIONS:</a:t>
            </a:r>
          </a:p>
          <a:p>
            <a:pPr marL="0" indent="0">
              <a:buNone/>
            </a:pPr>
            <a:endParaRPr lang="en-GB" dirty="0"/>
          </a:p>
          <a:p>
            <a:endParaRPr lang="en-IN" dirty="0"/>
          </a:p>
        </p:txBody>
      </p:sp>
      <p:pic>
        <p:nvPicPr>
          <p:cNvPr id="6" name="Picture 5">
            <a:extLst>
              <a:ext uri="{FF2B5EF4-FFF2-40B4-BE49-F238E27FC236}">
                <a16:creationId xmlns:a16="http://schemas.microsoft.com/office/drawing/2014/main" id="{BDFD6AA1-6BCA-493C-9D17-22B0BB2116E9}"/>
              </a:ext>
            </a:extLst>
          </p:cNvPr>
          <p:cNvPicPr>
            <a:picLocks noChangeAspect="1"/>
          </p:cNvPicPr>
          <p:nvPr/>
        </p:nvPicPr>
        <p:blipFill>
          <a:blip r:embed="rId2"/>
          <a:stretch>
            <a:fillRect/>
          </a:stretch>
        </p:blipFill>
        <p:spPr>
          <a:xfrm>
            <a:off x="447865" y="2984099"/>
            <a:ext cx="8329447" cy="3789473"/>
          </a:xfrm>
          <a:prstGeom prst="rect">
            <a:avLst/>
          </a:prstGeom>
        </p:spPr>
      </p:pic>
    </p:spTree>
    <p:extLst>
      <p:ext uri="{BB962C8B-B14F-4D97-AF65-F5344CB8AC3E}">
        <p14:creationId xmlns:p14="http://schemas.microsoft.com/office/powerpoint/2010/main" val="31850506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1F9BC8-671A-A550-0BC9-CA46BC65621A}"/>
              </a:ext>
            </a:extLst>
          </p:cNvPr>
          <p:cNvSpPr>
            <a:spLocks noGrp="1"/>
          </p:cNvSpPr>
          <p:nvPr>
            <p:ph type="title"/>
          </p:nvPr>
        </p:nvSpPr>
        <p:spPr/>
        <p:txBody>
          <a:bodyPr/>
          <a:lstStyle/>
          <a:p>
            <a:r>
              <a:rPr lang="en-US" dirty="0"/>
              <a:t>Results</a:t>
            </a:r>
            <a:endParaRPr lang="en-IN" dirty="0"/>
          </a:p>
        </p:txBody>
      </p:sp>
      <p:sp>
        <p:nvSpPr>
          <p:cNvPr id="3" name="Content Placeholder 2">
            <a:extLst>
              <a:ext uri="{FF2B5EF4-FFF2-40B4-BE49-F238E27FC236}">
                <a16:creationId xmlns:a16="http://schemas.microsoft.com/office/drawing/2014/main" id="{287FFC82-0456-BBFD-0FC1-7A6A7F6D5F5F}"/>
              </a:ext>
            </a:extLst>
          </p:cNvPr>
          <p:cNvSpPr>
            <a:spLocks noGrp="1"/>
          </p:cNvSpPr>
          <p:nvPr>
            <p:ph idx="1"/>
          </p:nvPr>
        </p:nvSpPr>
        <p:spPr/>
        <p:txBody>
          <a:bodyPr/>
          <a:lstStyle/>
          <a:p>
            <a:pPr marL="0" indent="0">
              <a:buNone/>
            </a:pPr>
            <a:r>
              <a:rPr lang="en-GB" dirty="0"/>
              <a:t>DATA VISUALIZATIONS:</a:t>
            </a:r>
          </a:p>
          <a:p>
            <a:pPr marL="0" indent="0">
              <a:buNone/>
            </a:pPr>
            <a:endParaRPr lang="en-GB" dirty="0"/>
          </a:p>
          <a:p>
            <a:pPr marL="0" indent="0">
              <a:buNone/>
            </a:pPr>
            <a:endParaRPr lang="en-GB" dirty="0"/>
          </a:p>
          <a:p>
            <a:endParaRPr lang="en-IN" dirty="0"/>
          </a:p>
        </p:txBody>
      </p:sp>
      <p:pic>
        <p:nvPicPr>
          <p:cNvPr id="5" name="Picture 4">
            <a:extLst>
              <a:ext uri="{FF2B5EF4-FFF2-40B4-BE49-F238E27FC236}">
                <a16:creationId xmlns:a16="http://schemas.microsoft.com/office/drawing/2014/main" id="{B2E65DE8-9677-7F75-513F-EF130E0AFDF1}"/>
              </a:ext>
            </a:extLst>
          </p:cNvPr>
          <p:cNvPicPr>
            <a:picLocks noChangeAspect="1"/>
          </p:cNvPicPr>
          <p:nvPr/>
        </p:nvPicPr>
        <p:blipFill>
          <a:blip r:embed="rId2"/>
          <a:stretch>
            <a:fillRect/>
          </a:stretch>
        </p:blipFill>
        <p:spPr>
          <a:xfrm>
            <a:off x="2910341" y="3051735"/>
            <a:ext cx="4785472" cy="3562580"/>
          </a:xfrm>
          <a:prstGeom prst="rect">
            <a:avLst/>
          </a:prstGeom>
        </p:spPr>
      </p:pic>
    </p:spTree>
    <p:extLst>
      <p:ext uri="{BB962C8B-B14F-4D97-AF65-F5344CB8AC3E}">
        <p14:creationId xmlns:p14="http://schemas.microsoft.com/office/powerpoint/2010/main" val="41971566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1F9BC8-671A-A550-0BC9-CA46BC65621A}"/>
              </a:ext>
            </a:extLst>
          </p:cNvPr>
          <p:cNvSpPr>
            <a:spLocks noGrp="1"/>
          </p:cNvSpPr>
          <p:nvPr>
            <p:ph type="title"/>
          </p:nvPr>
        </p:nvSpPr>
        <p:spPr/>
        <p:txBody>
          <a:bodyPr/>
          <a:lstStyle/>
          <a:p>
            <a:r>
              <a:rPr lang="en-US" dirty="0"/>
              <a:t>Results</a:t>
            </a:r>
            <a:endParaRPr lang="en-IN" dirty="0"/>
          </a:p>
        </p:txBody>
      </p:sp>
      <p:sp>
        <p:nvSpPr>
          <p:cNvPr id="3" name="Content Placeholder 2">
            <a:extLst>
              <a:ext uri="{FF2B5EF4-FFF2-40B4-BE49-F238E27FC236}">
                <a16:creationId xmlns:a16="http://schemas.microsoft.com/office/drawing/2014/main" id="{287FFC82-0456-BBFD-0FC1-7A6A7F6D5F5F}"/>
              </a:ext>
            </a:extLst>
          </p:cNvPr>
          <p:cNvSpPr>
            <a:spLocks noGrp="1"/>
          </p:cNvSpPr>
          <p:nvPr>
            <p:ph idx="1"/>
          </p:nvPr>
        </p:nvSpPr>
        <p:spPr/>
        <p:txBody>
          <a:bodyPr/>
          <a:lstStyle/>
          <a:p>
            <a:pPr marL="0" indent="0">
              <a:buNone/>
            </a:pPr>
            <a:r>
              <a:rPr lang="en-GB" dirty="0"/>
              <a:t>HYPERPARAMETER TUNING:</a:t>
            </a:r>
          </a:p>
          <a:p>
            <a:pPr marL="0" indent="0">
              <a:buNone/>
            </a:pPr>
            <a:endParaRPr lang="en-GB" dirty="0"/>
          </a:p>
          <a:p>
            <a:pPr marL="0" indent="0">
              <a:buNone/>
            </a:pPr>
            <a:endParaRPr lang="en-GB" dirty="0"/>
          </a:p>
          <a:p>
            <a:endParaRPr lang="en-IN" dirty="0"/>
          </a:p>
        </p:txBody>
      </p:sp>
      <p:pic>
        <p:nvPicPr>
          <p:cNvPr id="6" name="Picture 5">
            <a:extLst>
              <a:ext uri="{FF2B5EF4-FFF2-40B4-BE49-F238E27FC236}">
                <a16:creationId xmlns:a16="http://schemas.microsoft.com/office/drawing/2014/main" id="{0CA5DFC2-E1AE-8796-DF11-E501ADE26F09}"/>
              </a:ext>
            </a:extLst>
          </p:cNvPr>
          <p:cNvPicPr>
            <a:picLocks noChangeAspect="1"/>
          </p:cNvPicPr>
          <p:nvPr/>
        </p:nvPicPr>
        <p:blipFill>
          <a:blip r:embed="rId2"/>
          <a:stretch>
            <a:fillRect/>
          </a:stretch>
        </p:blipFill>
        <p:spPr>
          <a:xfrm>
            <a:off x="758384" y="2950696"/>
            <a:ext cx="4769790" cy="3610089"/>
          </a:xfrm>
          <a:prstGeom prst="rect">
            <a:avLst/>
          </a:prstGeom>
        </p:spPr>
      </p:pic>
    </p:spTree>
    <p:extLst>
      <p:ext uri="{BB962C8B-B14F-4D97-AF65-F5344CB8AC3E}">
        <p14:creationId xmlns:p14="http://schemas.microsoft.com/office/powerpoint/2010/main" val="31876195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1F9BC8-671A-A550-0BC9-CA46BC65621A}"/>
              </a:ext>
            </a:extLst>
          </p:cNvPr>
          <p:cNvSpPr>
            <a:spLocks noGrp="1"/>
          </p:cNvSpPr>
          <p:nvPr>
            <p:ph type="title"/>
          </p:nvPr>
        </p:nvSpPr>
        <p:spPr/>
        <p:txBody>
          <a:bodyPr/>
          <a:lstStyle/>
          <a:p>
            <a:r>
              <a:rPr lang="en-US" dirty="0"/>
              <a:t>Results</a:t>
            </a:r>
            <a:endParaRPr lang="en-IN" dirty="0"/>
          </a:p>
        </p:txBody>
      </p:sp>
      <p:sp>
        <p:nvSpPr>
          <p:cNvPr id="3" name="Content Placeholder 2">
            <a:extLst>
              <a:ext uri="{FF2B5EF4-FFF2-40B4-BE49-F238E27FC236}">
                <a16:creationId xmlns:a16="http://schemas.microsoft.com/office/drawing/2014/main" id="{287FFC82-0456-BBFD-0FC1-7A6A7F6D5F5F}"/>
              </a:ext>
            </a:extLst>
          </p:cNvPr>
          <p:cNvSpPr>
            <a:spLocks noGrp="1"/>
          </p:cNvSpPr>
          <p:nvPr>
            <p:ph idx="1"/>
          </p:nvPr>
        </p:nvSpPr>
        <p:spPr/>
        <p:txBody>
          <a:bodyPr/>
          <a:lstStyle/>
          <a:p>
            <a:pPr marL="0" indent="0">
              <a:buNone/>
            </a:pPr>
            <a:r>
              <a:rPr lang="en-GB" dirty="0"/>
              <a:t>ERROR AND LOSS CURVES:</a:t>
            </a:r>
          </a:p>
          <a:p>
            <a:pPr marL="0" indent="0">
              <a:buNone/>
            </a:pPr>
            <a:endParaRPr lang="en-GB" dirty="0"/>
          </a:p>
          <a:p>
            <a:pPr marL="0" indent="0">
              <a:buNone/>
            </a:pPr>
            <a:endParaRPr lang="en-GB" dirty="0"/>
          </a:p>
          <a:p>
            <a:pPr marL="0" indent="0">
              <a:buNone/>
            </a:pPr>
            <a:endParaRPr lang="en-GB" dirty="0"/>
          </a:p>
          <a:p>
            <a:endParaRPr lang="en-IN" dirty="0"/>
          </a:p>
        </p:txBody>
      </p:sp>
      <p:pic>
        <p:nvPicPr>
          <p:cNvPr id="5" name="Picture 4">
            <a:extLst>
              <a:ext uri="{FF2B5EF4-FFF2-40B4-BE49-F238E27FC236}">
                <a16:creationId xmlns:a16="http://schemas.microsoft.com/office/drawing/2014/main" id="{4F462581-6A94-023E-5E0F-87B56B2A39C5}"/>
              </a:ext>
            </a:extLst>
          </p:cNvPr>
          <p:cNvPicPr>
            <a:picLocks noChangeAspect="1"/>
          </p:cNvPicPr>
          <p:nvPr/>
        </p:nvPicPr>
        <p:blipFill>
          <a:blip r:embed="rId2"/>
          <a:stretch>
            <a:fillRect/>
          </a:stretch>
        </p:blipFill>
        <p:spPr>
          <a:xfrm>
            <a:off x="1119715" y="2849956"/>
            <a:ext cx="3345150" cy="3779879"/>
          </a:xfrm>
          <a:prstGeom prst="rect">
            <a:avLst/>
          </a:prstGeom>
        </p:spPr>
      </p:pic>
      <p:pic>
        <p:nvPicPr>
          <p:cNvPr id="8" name="Picture 7">
            <a:extLst>
              <a:ext uri="{FF2B5EF4-FFF2-40B4-BE49-F238E27FC236}">
                <a16:creationId xmlns:a16="http://schemas.microsoft.com/office/drawing/2014/main" id="{0203526D-43E1-E29C-B696-E53E92B555EF}"/>
              </a:ext>
            </a:extLst>
          </p:cNvPr>
          <p:cNvPicPr>
            <a:picLocks noChangeAspect="1"/>
          </p:cNvPicPr>
          <p:nvPr/>
        </p:nvPicPr>
        <p:blipFill>
          <a:blip r:embed="rId3"/>
          <a:stretch>
            <a:fillRect/>
          </a:stretch>
        </p:blipFill>
        <p:spPr>
          <a:xfrm>
            <a:off x="5213734" y="3056587"/>
            <a:ext cx="4125078" cy="3166222"/>
          </a:xfrm>
          <a:prstGeom prst="rect">
            <a:avLst/>
          </a:prstGeom>
        </p:spPr>
      </p:pic>
    </p:spTree>
    <p:extLst>
      <p:ext uri="{BB962C8B-B14F-4D97-AF65-F5344CB8AC3E}">
        <p14:creationId xmlns:p14="http://schemas.microsoft.com/office/powerpoint/2010/main" val="31909591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1F9BC8-671A-A550-0BC9-CA46BC65621A}"/>
              </a:ext>
            </a:extLst>
          </p:cNvPr>
          <p:cNvSpPr>
            <a:spLocks noGrp="1"/>
          </p:cNvSpPr>
          <p:nvPr>
            <p:ph type="title"/>
          </p:nvPr>
        </p:nvSpPr>
        <p:spPr/>
        <p:txBody>
          <a:bodyPr/>
          <a:lstStyle/>
          <a:p>
            <a:r>
              <a:rPr lang="en-US" dirty="0"/>
              <a:t>Review 1 final </a:t>
            </a:r>
            <a:r>
              <a:rPr lang="en-US" dirty="0" err="1"/>
              <a:t>comparision</a:t>
            </a:r>
            <a:endParaRPr lang="en-IN" dirty="0"/>
          </a:p>
        </p:txBody>
      </p:sp>
      <p:sp>
        <p:nvSpPr>
          <p:cNvPr id="3" name="Content Placeholder 2">
            <a:extLst>
              <a:ext uri="{FF2B5EF4-FFF2-40B4-BE49-F238E27FC236}">
                <a16:creationId xmlns:a16="http://schemas.microsoft.com/office/drawing/2014/main" id="{287FFC82-0456-BBFD-0FC1-7A6A7F6D5F5F}"/>
              </a:ext>
            </a:extLst>
          </p:cNvPr>
          <p:cNvSpPr>
            <a:spLocks noGrp="1"/>
          </p:cNvSpPr>
          <p:nvPr>
            <p:ph idx="1"/>
          </p:nvPr>
        </p:nvSpPr>
        <p:spPr/>
        <p:txBody>
          <a:bodyPr/>
          <a:lstStyle/>
          <a:p>
            <a:pPr marL="0" indent="0">
              <a:buNone/>
            </a:pPr>
            <a:endParaRPr lang="en-GB" dirty="0"/>
          </a:p>
          <a:p>
            <a:pPr marL="0" indent="0">
              <a:buNone/>
            </a:pPr>
            <a:endParaRPr lang="en-GB" dirty="0"/>
          </a:p>
          <a:p>
            <a:pPr marL="0" indent="0">
              <a:buNone/>
            </a:pPr>
            <a:endParaRPr lang="en-GB" dirty="0"/>
          </a:p>
          <a:p>
            <a:pPr marL="0" indent="0">
              <a:buNone/>
            </a:pPr>
            <a:endParaRPr lang="en-GB" dirty="0"/>
          </a:p>
          <a:p>
            <a:endParaRPr lang="en-IN" dirty="0"/>
          </a:p>
        </p:txBody>
      </p:sp>
      <p:sp>
        <p:nvSpPr>
          <p:cNvPr id="4" name="AutoShape 2">
            <a:extLst>
              <a:ext uri="{FF2B5EF4-FFF2-40B4-BE49-F238E27FC236}">
                <a16:creationId xmlns:a16="http://schemas.microsoft.com/office/drawing/2014/main" id="{5E86036C-1CFC-B5B4-030F-A07F1447E786}"/>
              </a:ext>
            </a:extLst>
          </p:cNvPr>
          <p:cNvSpPr>
            <a:spLocks noChangeAspect="1" noChangeArrowheads="1"/>
          </p:cNvSpPr>
          <p:nvPr/>
        </p:nvSpPr>
        <p:spPr bwMode="auto">
          <a:xfrm>
            <a:off x="2998489" y="3276599"/>
            <a:ext cx="3249911" cy="324991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7" name="Picture 6">
            <a:extLst>
              <a:ext uri="{FF2B5EF4-FFF2-40B4-BE49-F238E27FC236}">
                <a16:creationId xmlns:a16="http://schemas.microsoft.com/office/drawing/2014/main" id="{1245269F-C720-0899-6B9E-31FFEAEC51B8}"/>
              </a:ext>
            </a:extLst>
          </p:cNvPr>
          <p:cNvPicPr>
            <a:picLocks noChangeAspect="1"/>
          </p:cNvPicPr>
          <p:nvPr/>
        </p:nvPicPr>
        <p:blipFill>
          <a:blip r:embed="rId2"/>
          <a:stretch>
            <a:fillRect/>
          </a:stretch>
        </p:blipFill>
        <p:spPr>
          <a:xfrm>
            <a:off x="784054" y="2692188"/>
            <a:ext cx="9941799" cy="2745123"/>
          </a:xfrm>
          <a:prstGeom prst="rect">
            <a:avLst/>
          </a:prstGeom>
        </p:spPr>
      </p:pic>
    </p:spTree>
    <p:extLst>
      <p:ext uri="{BB962C8B-B14F-4D97-AF65-F5344CB8AC3E}">
        <p14:creationId xmlns:p14="http://schemas.microsoft.com/office/powerpoint/2010/main" val="9144059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5D22B2-3911-E52D-45D6-3310753488B7}"/>
              </a:ext>
            </a:extLst>
          </p:cNvPr>
          <p:cNvSpPr>
            <a:spLocks noGrp="1"/>
          </p:cNvSpPr>
          <p:nvPr>
            <p:ph type="title"/>
          </p:nvPr>
        </p:nvSpPr>
        <p:spPr/>
        <p:txBody>
          <a:bodyPr/>
          <a:lstStyle/>
          <a:p>
            <a:r>
              <a:rPr lang="en-US" dirty="0"/>
              <a:t>Introduction</a:t>
            </a:r>
            <a:endParaRPr lang="en-IN" dirty="0"/>
          </a:p>
        </p:txBody>
      </p:sp>
      <p:sp>
        <p:nvSpPr>
          <p:cNvPr id="3" name="Content Placeholder 2">
            <a:extLst>
              <a:ext uri="{FF2B5EF4-FFF2-40B4-BE49-F238E27FC236}">
                <a16:creationId xmlns:a16="http://schemas.microsoft.com/office/drawing/2014/main" id="{AF9CF24F-E128-3464-94E5-E8EC84F5749D}"/>
              </a:ext>
            </a:extLst>
          </p:cNvPr>
          <p:cNvSpPr>
            <a:spLocks noGrp="1"/>
          </p:cNvSpPr>
          <p:nvPr>
            <p:ph idx="1"/>
          </p:nvPr>
        </p:nvSpPr>
        <p:spPr>
          <a:xfrm>
            <a:off x="680321" y="2336873"/>
            <a:ext cx="9613861" cy="3974280"/>
          </a:xfrm>
        </p:spPr>
        <p:txBody>
          <a:bodyPr>
            <a:noAutofit/>
          </a:bodyPr>
          <a:lstStyle/>
          <a:p>
            <a:pPr marL="0" indent="0" algn="just">
              <a:lnSpc>
                <a:spcPct val="100000"/>
              </a:lnSpc>
              <a:spcBef>
                <a:spcPts val="600"/>
              </a:spcBef>
              <a:buNone/>
            </a:pPr>
            <a:r>
              <a:rPr lang="en-US" b="0" i="0" dirty="0">
                <a:effectLst/>
                <a:latin typeface="Trebuchet MS" panose="020B0603020202020204" pitchFamily="34" charset="0"/>
              </a:rPr>
              <a:t>This project endeavors to fundamentally transform the landscape of heart attack prediction and prevention. Our team has crafted a sophisticated machine learning model for heart attack prediction, utilizing an array of advanced pre-processing techniques and state-of-the-art machine learning algorithms. Our objective is to optimize the model's efficiency while emphasizing the delivery of precise predictions. Through this endeavor, we aim to usher in a new era of cardiac health monitoring, taking us one step closer to proactive heart attack prevention and improved patient care.</a:t>
            </a:r>
            <a:endParaRPr lang="en-IN" dirty="0">
              <a:latin typeface="Trebuchet MS" panose="020B0603020202020204" pitchFamily="34" charset="0"/>
            </a:endParaRPr>
          </a:p>
        </p:txBody>
      </p:sp>
    </p:spTree>
    <p:extLst>
      <p:ext uri="{BB962C8B-B14F-4D97-AF65-F5344CB8AC3E}">
        <p14:creationId xmlns:p14="http://schemas.microsoft.com/office/powerpoint/2010/main" val="19069417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1F9BC8-671A-A550-0BC9-CA46BC65621A}"/>
              </a:ext>
            </a:extLst>
          </p:cNvPr>
          <p:cNvSpPr>
            <a:spLocks noGrp="1"/>
          </p:cNvSpPr>
          <p:nvPr>
            <p:ph type="title"/>
          </p:nvPr>
        </p:nvSpPr>
        <p:spPr/>
        <p:txBody>
          <a:bodyPr/>
          <a:lstStyle/>
          <a:p>
            <a:r>
              <a:rPr lang="en-US" dirty="0"/>
              <a:t>Review 1 final </a:t>
            </a:r>
            <a:r>
              <a:rPr lang="en-US" dirty="0" err="1"/>
              <a:t>comparision</a:t>
            </a:r>
            <a:endParaRPr lang="en-IN" dirty="0"/>
          </a:p>
        </p:txBody>
      </p:sp>
      <p:sp>
        <p:nvSpPr>
          <p:cNvPr id="3" name="Content Placeholder 2">
            <a:extLst>
              <a:ext uri="{FF2B5EF4-FFF2-40B4-BE49-F238E27FC236}">
                <a16:creationId xmlns:a16="http://schemas.microsoft.com/office/drawing/2014/main" id="{287FFC82-0456-BBFD-0FC1-7A6A7F6D5F5F}"/>
              </a:ext>
            </a:extLst>
          </p:cNvPr>
          <p:cNvSpPr>
            <a:spLocks noGrp="1"/>
          </p:cNvSpPr>
          <p:nvPr>
            <p:ph idx="1"/>
          </p:nvPr>
        </p:nvSpPr>
        <p:spPr/>
        <p:txBody>
          <a:bodyPr/>
          <a:lstStyle/>
          <a:p>
            <a:pPr marL="0" indent="0">
              <a:buNone/>
            </a:pPr>
            <a:endParaRPr lang="en-GB" dirty="0"/>
          </a:p>
          <a:p>
            <a:pPr marL="0" indent="0">
              <a:buNone/>
            </a:pPr>
            <a:endParaRPr lang="en-GB" dirty="0"/>
          </a:p>
          <a:p>
            <a:pPr marL="0" indent="0">
              <a:buNone/>
            </a:pPr>
            <a:endParaRPr lang="en-GB" dirty="0"/>
          </a:p>
          <a:p>
            <a:pPr marL="0" indent="0">
              <a:buNone/>
            </a:pPr>
            <a:endParaRPr lang="en-GB" dirty="0"/>
          </a:p>
          <a:p>
            <a:endParaRPr lang="en-IN" dirty="0"/>
          </a:p>
        </p:txBody>
      </p:sp>
      <p:sp>
        <p:nvSpPr>
          <p:cNvPr id="4" name="AutoShape 2">
            <a:extLst>
              <a:ext uri="{FF2B5EF4-FFF2-40B4-BE49-F238E27FC236}">
                <a16:creationId xmlns:a16="http://schemas.microsoft.com/office/drawing/2014/main" id="{5E86036C-1CFC-B5B4-030F-A07F1447E786}"/>
              </a:ext>
            </a:extLst>
          </p:cNvPr>
          <p:cNvSpPr>
            <a:spLocks noChangeAspect="1" noChangeArrowheads="1"/>
          </p:cNvSpPr>
          <p:nvPr/>
        </p:nvSpPr>
        <p:spPr bwMode="auto">
          <a:xfrm>
            <a:off x="2998489" y="3276599"/>
            <a:ext cx="3249911" cy="324991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6" name="Picture 5">
            <a:extLst>
              <a:ext uri="{FF2B5EF4-FFF2-40B4-BE49-F238E27FC236}">
                <a16:creationId xmlns:a16="http://schemas.microsoft.com/office/drawing/2014/main" id="{8BEC4BF9-C827-1444-B2AA-A7A8969EF854}"/>
              </a:ext>
            </a:extLst>
          </p:cNvPr>
          <p:cNvPicPr>
            <a:picLocks noChangeAspect="1"/>
          </p:cNvPicPr>
          <p:nvPr/>
        </p:nvPicPr>
        <p:blipFill>
          <a:blip r:embed="rId2"/>
          <a:stretch>
            <a:fillRect/>
          </a:stretch>
        </p:blipFill>
        <p:spPr>
          <a:xfrm>
            <a:off x="2522584" y="2133423"/>
            <a:ext cx="5813773" cy="4632057"/>
          </a:xfrm>
          <a:prstGeom prst="rect">
            <a:avLst/>
          </a:prstGeom>
        </p:spPr>
      </p:pic>
    </p:spTree>
    <p:extLst>
      <p:ext uri="{BB962C8B-B14F-4D97-AF65-F5344CB8AC3E}">
        <p14:creationId xmlns:p14="http://schemas.microsoft.com/office/powerpoint/2010/main" val="26627493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A7BA5E-7F0C-2E4A-F2BC-8C8CCFB3FB52}"/>
              </a:ext>
            </a:extLst>
          </p:cNvPr>
          <p:cNvSpPr>
            <a:spLocks noGrp="1"/>
          </p:cNvSpPr>
          <p:nvPr>
            <p:ph type="title"/>
          </p:nvPr>
        </p:nvSpPr>
        <p:spPr/>
        <p:txBody>
          <a:bodyPr/>
          <a:lstStyle/>
          <a:p>
            <a:r>
              <a:rPr lang="en-US" dirty="0"/>
              <a:t>References</a:t>
            </a:r>
            <a:endParaRPr lang="en-IN" dirty="0"/>
          </a:p>
        </p:txBody>
      </p:sp>
      <p:sp>
        <p:nvSpPr>
          <p:cNvPr id="3" name="Content Placeholder 2">
            <a:extLst>
              <a:ext uri="{FF2B5EF4-FFF2-40B4-BE49-F238E27FC236}">
                <a16:creationId xmlns:a16="http://schemas.microsoft.com/office/drawing/2014/main" id="{EBC13C4B-D217-963F-8081-366733301183}"/>
              </a:ext>
            </a:extLst>
          </p:cNvPr>
          <p:cNvSpPr>
            <a:spLocks noGrp="1"/>
          </p:cNvSpPr>
          <p:nvPr>
            <p:ph idx="1"/>
          </p:nvPr>
        </p:nvSpPr>
        <p:spPr/>
        <p:txBody>
          <a:bodyPr>
            <a:normAutofit fontScale="85000" lnSpcReduction="20000"/>
          </a:bodyPr>
          <a:lstStyle/>
          <a:p>
            <a:r>
              <a:rPr lang="en-IN" dirty="0" err="1"/>
              <a:t>lnk</a:t>
            </a:r>
            <a:r>
              <a:rPr lang="en-IN" dirty="0"/>
              <a:t> for models:</a:t>
            </a:r>
          </a:p>
          <a:p>
            <a:r>
              <a:rPr lang="en-IN" dirty="0">
                <a:hlinkClick r:id="rId2"/>
              </a:rPr>
              <a:t>https://towardsdatascience.com/building-a-logistic-regression-in-python-step-by-step-becd4d56c9c8</a:t>
            </a:r>
            <a:endParaRPr lang="en-IN" dirty="0"/>
          </a:p>
          <a:p>
            <a:r>
              <a:rPr lang="en-IN" dirty="0">
                <a:hlinkClick r:id="rId3"/>
              </a:rPr>
              <a:t>https://towardsdatascience.com/random-forest-in-python-24d0893d51c0</a:t>
            </a:r>
            <a:endParaRPr lang="en-IN" dirty="0"/>
          </a:p>
          <a:p>
            <a:r>
              <a:rPr lang="en-IN" dirty="0">
                <a:hlinkClick r:id="rId4"/>
              </a:rPr>
              <a:t>https://towardsdatascience.com/an-exhaustive-guide-to-classification-using-decision-trees-8d472e77223f</a:t>
            </a:r>
            <a:endParaRPr lang="en-IN" dirty="0"/>
          </a:p>
          <a:p>
            <a:pPr marL="0" indent="0">
              <a:buNone/>
            </a:pPr>
            <a:endParaRPr lang="en-IN" dirty="0"/>
          </a:p>
          <a:p>
            <a:r>
              <a:rPr lang="en-IN" dirty="0"/>
              <a:t>Papers:</a:t>
            </a:r>
          </a:p>
          <a:p>
            <a:r>
              <a:rPr lang="en-IN" dirty="0">
                <a:hlinkClick r:id="rId5"/>
              </a:rPr>
              <a:t>https://ieeexplore.ieee.org/abstract/document/9362842/</a:t>
            </a:r>
          </a:p>
          <a:p>
            <a:r>
              <a:rPr lang="en-IN" dirty="0">
                <a:hlinkClick r:id="rId5"/>
              </a:rPr>
              <a:t>https://ieeexplore.ieee.org/document/9848885</a:t>
            </a:r>
            <a:endParaRPr lang="en-IN" dirty="0"/>
          </a:p>
          <a:p>
            <a:r>
              <a:rPr lang="en-IN" dirty="0">
                <a:hlinkClick r:id="rId6"/>
              </a:rPr>
              <a:t>https://dl.acm.org/doi/abs/10.1145/3342999.3343015</a:t>
            </a:r>
            <a:endParaRPr lang="en-IN" dirty="0"/>
          </a:p>
          <a:p>
            <a:endParaRPr lang="en-IN" dirty="0"/>
          </a:p>
        </p:txBody>
      </p:sp>
    </p:spTree>
    <p:extLst>
      <p:ext uri="{BB962C8B-B14F-4D97-AF65-F5344CB8AC3E}">
        <p14:creationId xmlns:p14="http://schemas.microsoft.com/office/powerpoint/2010/main" val="11497826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6659CD-BC4B-9C8D-044E-373D97928106}"/>
              </a:ext>
            </a:extLst>
          </p:cNvPr>
          <p:cNvSpPr>
            <a:spLocks noGrp="1"/>
          </p:cNvSpPr>
          <p:nvPr>
            <p:ph type="title"/>
          </p:nvPr>
        </p:nvSpPr>
        <p:spPr/>
        <p:txBody>
          <a:bodyPr/>
          <a:lstStyle/>
          <a:p>
            <a:r>
              <a:rPr lang="en-US" dirty="0"/>
              <a:t>Motivation/Significance</a:t>
            </a:r>
            <a:endParaRPr lang="en-IN" dirty="0"/>
          </a:p>
        </p:txBody>
      </p:sp>
      <p:sp>
        <p:nvSpPr>
          <p:cNvPr id="3" name="Content Placeholder 2">
            <a:extLst>
              <a:ext uri="{FF2B5EF4-FFF2-40B4-BE49-F238E27FC236}">
                <a16:creationId xmlns:a16="http://schemas.microsoft.com/office/drawing/2014/main" id="{339B6B0F-FF2C-6DDD-C6D9-A411933BC21D}"/>
              </a:ext>
            </a:extLst>
          </p:cNvPr>
          <p:cNvSpPr>
            <a:spLocks noGrp="1"/>
          </p:cNvSpPr>
          <p:nvPr>
            <p:ph idx="1"/>
          </p:nvPr>
        </p:nvSpPr>
        <p:spPr>
          <a:xfrm>
            <a:off x="569611" y="2067930"/>
            <a:ext cx="9835279" cy="4637669"/>
          </a:xfrm>
        </p:spPr>
        <p:txBody>
          <a:bodyPr>
            <a:noAutofit/>
          </a:bodyPr>
          <a:lstStyle/>
          <a:p>
            <a:pPr algn="just">
              <a:lnSpc>
                <a:spcPct val="100000"/>
              </a:lnSpc>
              <a:spcBef>
                <a:spcPts val="600"/>
              </a:spcBef>
            </a:pPr>
            <a:r>
              <a:rPr lang="en-US" sz="2200" b="0" i="0" dirty="0">
                <a:effectLst/>
                <a:latin typeface="+mj-lt"/>
              </a:rPr>
              <a:t>Cardiovascular diseases, notably heart attacks, are a major global health concern, causing a significant number of deaths worldwide, necessitating urgent action.</a:t>
            </a:r>
          </a:p>
          <a:p>
            <a:pPr algn="just">
              <a:lnSpc>
                <a:spcPct val="100000"/>
              </a:lnSpc>
              <a:spcBef>
                <a:spcPts val="600"/>
              </a:spcBef>
            </a:pPr>
            <a:r>
              <a:rPr lang="en-US" sz="2200" b="0" i="0" dirty="0">
                <a:effectLst/>
                <a:latin typeface="+mj-lt"/>
              </a:rPr>
              <a:t>Our motivation stems from the need to transition from reactive to proactive cardiac health management. Traditional risk factors have limitations, and we aim to enhance heart attack prediction using advanced machine learning techniques.</a:t>
            </a:r>
          </a:p>
          <a:p>
            <a:pPr algn="just">
              <a:lnSpc>
                <a:spcPct val="100000"/>
              </a:lnSpc>
              <a:spcBef>
                <a:spcPts val="600"/>
              </a:spcBef>
            </a:pPr>
            <a:r>
              <a:rPr lang="en-US" sz="2200" b="0" i="0" dirty="0">
                <a:effectLst/>
                <a:latin typeface="+mj-lt"/>
              </a:rPr>
              <a:t>The project aligns with the trend of personalized medicine, offering tailored care plans based on individual risk factors.</a:t>
            </a:r>
          </a:p>
          <a:p>
            <a:pPr algn="just">
              <a:lnSpc>
                <a:spcPct val="100000"/>
              </a:lnSpc>
              <a:spcBef>
                <a:spcPts val="600"/>
              </a:spcBef>
            </a:pPr>
            <a:r>
              <a:rPr lang="en-US" sz="2200" dirty="0">
                <a:latin typeface="+mj-lt"/>
              </a:rPr>
              <a:t>This project has the potential to transform cardiology and showcase the power of machine learning in addressing critical health challenges, paving the way for proactive heart attack prevention and enhanced cardiac healthcare.</a:t>
            </a:r>
            <a:endParaRPr lang="en-IN" sz="2200" dirty="0">
              <a:latin typeface="+mj-lt"/>
            </a:endParaRPr>
          </a:p>
        </p:txBody>
      </p:sp>
    </p:spTree>
    <p:extLst>
      <p:ext uri="{BB962C8B-B14F-4D97-AF65-F5344CB8AC3E}">
        <p14:creationId xmlns:p14="http://schemas.microsoft.com/office/powerpoint/2010/main" val="25392711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0C3FED-2165-3BCA-4773-99205C220287}"/>
              </a:ext>
            </a:extLst>
          </p:cNvPr>
          <p:cNvSpPr>
            <a:spLocks noGrp="1"/>
          </p:cNvSpPr>
          <p:nvPr>
            <p:ph type="title"/>
          </p:nvPr>
        </p:nvSpPr>
        <p:spPr/>
        <p:txBody>
          <a:bodyPr/>
          <a:lstStyle/>
          <a:p>
            <a:r>
              <a:rPr lang="en-US" dirty="0"/>
              <a:t>Challenges</a:t>
            </a:r>
            <a:endParaRPr lang="en-IN" dirty="0"/>
          </a:p>
        </p:txBody>
      </p:sp>
      <p:sp>
        <p:nvSpPr>
          <p:cNvPr id="3" name="Content Placeholder 2">
            <a:extLst>
              <a:ext uri="{FF2B5EF4-FFF2-40B4-BE49-F238E27FC236}">
                <a16:creationId xmlns:a16="http://schemas.microsoft.com/office/drawing/2014/main" id="{3CA24963-D410-47D9-FC79-799129A1EF4B}"/>
              </a:ext>
            </a:extLst>
          </p:cNvPr>
          <p:cNvSpPr>
            <a:spLocks noGrp="1"/>
          </p:cNvSpPr>
          <p:nvPr>
            <p:ph idx="1"/>
          </p:nvPr>
        </p:nvSpPr>
        <p:spPr>
          <a:xfrm>
            <a:off x="511840" y="2148421"/>
            <a:ext cx="9950822" cy="3956351"/>
          </a:xfrm>
        </p:spPr>
        <p:txBody>
          <a:bodyPr>
            <a:noAutofit/>
          </a:bodyPr>
          <a:lstStyle/>
          <a:p>
            <a:pPr algn="just">
              <a:lnSpc>
                <a:spcPct val="100000"/>
              </a:lnSpc>
              <a:spcBef>
                <a:spcPts val="600"/>
              </a:spcBef>
            </a:pPr>
            <a:r>
              <a:rPr lang="en-US" sz="2000" b="0" i="0" dirty="0">
                <a:effectLst/>
                <a:latin typeface="Söhne"/>
              </a:rPr>
              <a:t>Obtaining high-quality and comprehensive datasets is often a challenge. Real-life medical data may contain missing values, errors, or inconsistencies, which can affect the model's accuracy.</a:t>
            </a:r>
          </a:p>
          <a:p>
            <a:pPr algn="just">
              <a:lnSpc>
                <a:spcPct val="100000"/>
              </a:lnSpc>
              <a:spcBef>
                <a:spcPts val="600"/>
              </a:spcBef>
            </a:pPr>
            <a:r>
              <a:rPr lang="en-US" sz="2000" b="0" i="0" dirty="0">
                <a:effectLst/>
                <a:latin typeface="Söhne"/>
              </a:rPr>
              <a:t>Healthcare data is sensitive, and there are strict regulations, like HIPAA in the United States, that must be adhered to. Ensuring data privacy and security while working with patient records can be a significant challenge.</a:t>
            </a:r>
            <a:endParaRPr lang="en-US" sz="2000" dirty="0">
              <a:latin typeface="Söhne"/>
            </a:endParaRPr>
          </a:p>
          <a:p>
            <a:pPr algn="just">
              <a:lnSpc>
                <a:spcPct val="100000"/>
              </a:lnSpc>
              <a:spcBef>
                <a:spcPts val="600"/>
              </a:spcBef>
            </a:pPr>
            <a:r>
              <a:rPr lang="en-US" sz="2000" b="0" i="0" dirty="0">
                <a:effectLst/>
                <a:latin typeface="Söhne"/>
              </a:rPr>
              <a:t>Identifying the most relevant features or risk factors for heart attacks can be challenging. Including irrelevant or redundant features can lead to overfitting, while omitting crucial ones can reduce model performance.</a:t>
            </a:r>
          </a:p>
          <a:p>
            <a:pPr algn="just">
              <a:lnSpc>
                <a:spcPct val="100000"/>
              </a:lnSpc>
              <a:spcBef>
                <a:spcPts val="600"/>
              </a:spcBef>
            </a:pPr>
            <a:r>
              <a:rPr lang="en-US" sz="2000" b="0" i="0" dirty="0">
                <a:effectLst/>
                <a:latin typeface="Söhne"/>
              </a:rPr>
              <a:t>Models that work well in one dataset or geographic region may not generalize to others. Adapting models for diverse populations and healthcare systems is a challenge.</a:t>
            </a:r>
          </a:p>
          <a:p>
            <a:pPr algn="just">
              <a:lnSpc>
                <a:spcPct val="100000"/>
              </a:lnSpc>
              <a:spcBef>
                <a:spcPts val="600"/>
              </a:spcBef>
            </a:pPr>
            <a:r>
              <a:rPr lang="en-US" sz="2000" b="0" i="0" dirty="0">
                <a:effectLst/>
                <a:latin typeface="Söhne"/>
              </a:rPr>
              <a:t>Rigorous testing and validation of the model's performance are necessary to ensure it meets the required standards for clinical use.</a:t>
            </a:r>
          </a:p>
          <a:p>
            <a:pPr algn="just">
              <a:lnSpc>
                <a:spcPct val="100000"/>
              </a:lnSpc>
              <a:spcBef>
                <a:spcPts val="600"/>
              </a:spcBef>
            </a:pPr>
            <a:endParaRPr lang="en-IN" sz="2000" dirty="0"/>
          </a:p>
        </p:txBody>
      </p:sp>
    </p:spTree>
    <p:extLst>
      <p:ext uri="{BB962C8B-B14F-4D97-AF65-F5344CB8AC3E}">
        <p14:creationId xmlns:p14="http://schemas.microsoft.com/office/powerpoint/2010/main" val="20763742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0C3FED-2165-3BCA-4773-99205C220287}"/>
              </a:ext>
            </a:extLst>
          </p:cNvPr>
          <p:cNvSpPr>
            <a:spLocks noGrp="1"/>
          </p:cNvSpPr>
          <p:nvPr>
            <p:ph type="title"/>
          </p:nvPr>
        </p:nvSpPr>
        <p:spPr/>
        <p:txBody>
          <a:bodyPr/>
          <a:lstStyle/>
          <a:p>
            <a:r>
              <a:rPr lang="en-US" dirty="0"/>
              <a:t>Dataset Description</a:t>
            </a:r>
            <a:endParaRPr lang="en-IN" dirty="0"/>
          </a:p>
        </p:txBody>
      </p:sp>
      <p:sp>
        <p:nvSpPr>
          <p:cNvPr id="3" name="Content Placeholder 2">
            <a:extLst>
              <a:ext uri="{FF2B5EF4-FFF2-40B4-BE49-F238E27FC236}">
                <a16:creationId xmlns:a16="http://schemas.microsoft.com/office/drawing/2014/main" id="{3CA24963-D410-47D9-FC79-799129A1EF4B}"/>
              </a:ext>
            </a:extLst>
          </p:cNvPr>
          <p:cNvSpPr>
            <a:spLocks noGrp="1"/>
          </p:cNvSpPr>
          <p:nvPr>
            <p:ph idx="1"/>
          </p:nvPr>
        </p:nvSpPr>
        <p:spPr/>
        <p:txBody>
          <a:bodyPr>
            <a:normAutofit fontScale="25000" lnSpcReduction="20000"/>
          </a:bodyPr>
          <a:lstStyle/>
          <a:p>
            <a:r>
              <a:rPr lang="en-IN" sz="8000" dirty="0">
                <a:hlinkClick r:id="rId2"/>
              </a:rPr>
              <a:t>UCI Machine Learning Repository</a:t>
            </a:r>
            <a:endParaRPr lang="en-IN" sz="8000" dirty="0"/>
          </a:p>
          <a:p>
            <a:endParaRPr lang="en-GB" sz="6400" dirty="0">
              <a:latin typeface="Söhne"/>
            </a:endParaRPr>
          </a:p>
          <a:p>
            <a:r>
              <a:rPr lang="en-GB" sz="7200" dirty="0">
                <a:latin typeface="Söhne"/>
              </a:rPr>
              <a:t>The dataset consists of 303 instances and 14 attributes, including age, sex, chest pain type, resting blood pressure, cholesterol level, fasting blood sugar, electrocardiographic results, maximum heart rate achieved, exercise-induced angina, ST depression, the slope of the peak exercise ST segment, number of major vessels, and thalassemia type.</a:t>
            </a:r>
          </a:p>
          <a:p>
            <a:endParaRPr lang="en-GB" sz="7200" dirty="0">
              <a:latin typeface="Söhne"/>
            </a:endParaRPr>
          </a:p>
          <a:p>
            <a:r>
              <a:rPr lang="en-GB" sz="7200" dirty="0">
                <a:latin typeface="Söhne"/>
              </a:rPr>
              <a:t>The primary objective is to predict the presence or absence of heart disease, making it suitable for binary classification tasks.</a:t>
            </a:r>
          </a:p>
          <a:p>
            <a:endParaRPr lang="en-GB" sz="7200" dirty="0">
              <a:latin typeface="Söhne"/>
            </a:endParaRPr>
          </a:p>
          <a:p>
            <a:r>
              <a:rPr lang="en-GB" sz="7200" dirty="0">
                <a:latin typeface="Söhne"/>
              </a:rPr>
              <a:t>The dataset includes numerical, categorical, and binary features.</a:t>
            </a:r>
          </a:p>
          <a:p>
            <a:endParaRPr lang="en-GB" sz="7200" dirty="0">
              <a:latin typeface="Söhne"/>
            </a:endParaRPr>
          </a:p>
          <a:p>
            <a:r>
              <a:rPr lang="en-GB" sz="7200" dirty="0">
                <a:latin typeface="Söhne"/>
              </a:rPr>
              <a:t>Preprocessing is applied to handle missing values and outliers.</a:t>
            </a:r>
          </a:p>
          <a:p>
            <a:pPr marL="0" indent="0">
              <a:buNone/>
            </a:pPr>
            <a:endParaRPr lang="en-GB" sz="7200" dirty="0">
              <a:latin typeface="Söhne"/>
            </a:endParaRPr>
          </a:p>
          <a:p>
            <a:r>
              <a:rPr lang="en-GB" sz="7200" dirty="0">
                <a:latin typeface="Söhne"/>
              </a:rPr>
              <a:t>The dataset is credited to the UCI Machine Learning Repository, and appropriate citation guidelines have been followed.</a:t>
            </a:r>
          </a:p>
          <a:p>
            <a:pPr marL="0" indent="0">
              <a:buNone/>
            </a:pPr>
            <a:endParaRPr lang="en-GB" dirty="0"/>
          </a:p>
        </p:txBody>
      </p:sp>
    </p:spTree>
    <p:extLst>
      <p:ext uri="{BB962C8B-B14F-4D97-AF65-F5344CB8AC3E}">
        <p14:creationId xmlns:p14="http://schemas.microsoft.com/office/powerpoint/2010/main" val="24004752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1F9BC8-671A-A550-0BC9-CA46BC65621A}"/>
              </a:ext>
            </a:extLst>
          </p:cNvPr>
          <p:cNvSpPr>
            <a:spLocks noGrp="1"/>
          </p:cNvSpPr>
          <p:nvPr>
            <p:ph type="title"/>
          </p:nvPr>
        </p:nvSpPr>
        <p:spPr/>
        <p:txBody>
          <a:bodyPr/>
          <a:lstStyle/>
          <a:p>
            <a:r>
              <a:rPr lang="en-US" dirty="0"/>
              <a:t>Results</a:t>
            </a:r>
            <a:endParaRPr lang="en-IN" dirty="0"/>
          </a:p>
        </p:txBody>
      </p:sp>
      <p:sp>
        <p:nvSpPr>
          <p:cNvPr id="3" name="Content Placeholder 2">
            <a:extLst>
              <a:ext uri="{FF2B5EF4-FFF2-40B4-BE49-F238E27FC236}">
                <a16:creationId xmlns:a16="http://schemas.microsoft.com/office/drawing/2014/main" id="{287FFC82-0456-BBFD-0FC1-7A6A7F6D5F5F}"/>
              </a:ext>
            </a:extLst>
          </p:cNvPr>
          <p:cNvSpPr>
            <a:spLocks noGrp="1"/>
          </p:cNvSpPr>
          <p:nvPr>
            <p:ph idx="1"/>
          </p:nvPr>
        </p:nvSpPr>
        <p:spPr/>
        <p:txBody>
          <a:bodyPr/>
          <a:lstStyle/>
          <a:p>
            <a:pPr marL="0" indent="0">
              <a:buNone/>
            </a:pPr>
            <a:r>
              <a:rPr lang="en-GB" dirty="0"/>
              <a:t>DATA:</a:t>
            </a:r>
          </a:p>
          <a:p>
            <a:endParaRPr lang="en-IN" dirty="0"/>
          </a:p>
        </p:txBody>
      </p:sp>
      <p:pic>
        <p:nvPicPr>
          <p:cNvPr id="7" name="Picture 6">
            <a:extLst>
              <a:ext uri="{FF2B5EF4-FFF2-40B4-BE49-F238E27FC236}">
                <a16:creationId xmlns:a16="http://schemas.microsoft.com/office/drawing/2014/main" id="{9B2A7753-9D07-4F96-4F6B-FC426DEFB296}"/>
              </a:ext>
            </a:extLst>
          </p:cNvPr>
          <p:cNvPicPr>
            <a:picLocks noChangeAspect="1"/>
          </p:cNvPicPr>
          <p:nvPr/>
        </p:nvPicPr>
        <p:blipFill>
          <a:blip r:embed="rId2"/>
          <a:stretch>
            <a:fillRect/>
          </a:stretch>
        </p:blipFill>
        <p:spPr>
          <a:xfrm>
            <a:off x="826217" y="2861975"/>
            <a:ext cx="8129647" cy="3524276"/>
          </a:xfrm>
          <a:prstGeom prst="rect">
            <a:avLst/>
          </a:prstGeom>
        </p:spPr>
      </p:pic>
    </p:spTree>
    <p:extLst>
      <p:ext uri="{BB962C8B-B14F-4D97-AF65-F5344CB8AC3E}">
        <p14:creationId xmlns:p14="http://schemas.microsoft.com/office/powerpoint/2010/main" val="1099908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1F9BC8-671A-A550-0BC9-CA46BC65621A}"/>
              </a:ext>
            </a:extLst>
          </p:cNvPr>
          <p:cNvSpPr>
            <a:spLocks noGrp="1"/>
          </p:cNvSpPr>
          <p:nvPr>
            <p:ph type="title"/>
          </p:nvPr>
        </p:nvSpPr>
        <p:spPr/>
        <p:txBody>
          <a:bodyPr/>
          <a:lstStyle/>
          <a:p>
            <a:r>
              <a:rPr lang="en-US" dirty="0"/>
              <a:t>Results</a:t>
            </a:r>
            <a:endParaRPr lang="en-IN" dirty="0"/>
          </a:p>
        </p:txBody>
      </p:sp>
      <p:sp>
        <p:nvSpPr>
          <p:cNvPr id="3" name="Content Placeholder 2">
            <a:extLst>
              <a:ext uri="{FF2B5EF4-FFF2-40B4-BE49-F238E27FC236}">
                <a16:creationId xmlns:a16="http://schemas.microsoft.com/office/drawing/2014/main" id="{287FFC82-0456-BBFD-0FC1-7A6A7F6D5F5F}"/>
              </a:ext>
            </a:extLst>
          </p:cNvPr>
          <p:cNvSpPr>
            <a:spLocks noGrp="1"/>
          </p:cNvSpPr>
          <p:nvPr>
            <p:ph idx="1"/>
          </p:nvPr>
        </p:nvSpPr>
        <p:spPr/>
        <p:txBody>
          <a:bodyPr/>
          <a:lstStyle/>
          <a:p>
            <a:pPr marL="0" indent="0">
              <a:buNone/>
            </a:pPr>
            <a:r>
              <a:rPr lang="en-GB" dirty="0"/>
              <a:t>DATA PREPROCESSING:</a:t>
            </a:r>
          </a:p>
          <a:p>
            <a:endParaRPr lang="en-IN" dirty="0"/>
          </a:p>
        </p:txBody>
      </p:sp>
      <p:pic>
        <p:nvPicPr>
          <p:cNvPr id="6" name="Picture 5">
            <a:extLst>
              <a:ext uri="{FF2B5EF4-FFF2-40B4-BE49-F238E27FC236}">
                <a16:creationId xmlns:a16="http://schemas.microsoft.com/office/drawing/2014/main" id="{09113FC7-BFAD-6D3F-117A-C0993ECFCE69}"/>
              </a:ext>
            </a:extLst>
          </p:cNvPr>
          <p:cNvPicPr>
            <a:picLocks noChangeAspect="1"/>
          </p:cNvPicPr>
          <p:nvPr/>
        </p:nvPicPr>
        <p:blipFill>
          <a:blip r:embed="rId2"/>
          <a:stretch>
            <a:fillRect/>
          </a:stretch>
        </p:blipFill>
        <p:spPr>
          <a:xfrm>
            <a:off x="389569" y="2780681"/>
            <a:ext cx="8457367" cy="3786521"/>
          </a:xfrm>
          <a:prstGeom prst="rect">
            <a:avLst/>
          </a:prstGeom>
        </p:spPr>
      </p:pic>
    </p:spTree>
    <p:extLst>
      <p:ext uri="{BB962C8B-B14F-4D97-AF65-F5344CB8AC3E}">
        <p14:creationId xmlns:p14="http://schemas.microsoft.com/office/powerpoint/2010/main" val="24488994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1F9BC8-671A-A550-0BC9-CA46BC65621A}"/>
              </a:ext>
            </a:extLst>
          </p:cNvPr>
          <p:cNvSpPr>
            <a:spLocks noGrp="1"/>
          </p:cNvSpPr>
          <p:nvPr>
            <p:ph type="title"/>
          </p:nvPr>
        </p:nvSpPr>
        <p:spPr/>
        <p:txBody>
          <a:bodyPr/>
          <a:lstStyle/>
          <a:p>
            <a:r>
              <a:rPr lang="en-US" dirty="0"/>
              <a:t>Results</a:t>
            </a:r>
            <a:endParaRPr lang="en-IN" dirty="0"/>
          </a:p>
        </p:txBody>
      </p:sp>
      <p:sp>
        <p:nvSpPr>
          <p:cNvPr id="3" name="Content Placeholder 2">
            <a:extLst>
              <a:ext uri="{FF2B5EF4-FFF2-40B4-BE49-F238E27FC236}">
                <a16:creationId xmlns:a16="http://schemas.microsoft.com/office/drawing/2014/main" id="{287FFC82-0456-BBFD-0FC1-7A6A7F6D5F5F}"/>
              </a:ext>
            </a:extLst>
          </p:cNvPr>
          <p:cNvSpPr>
            <a:spLocks noGrp="1"/>
          </p:cNvSpPr>
          <p:nvPr>
            <p:ph idx="1"/>
          </p:nvPr>
        </p:nvSpPr>
        <p:spPr/>
        <p:txBody>
          <a:bodyPr/>
          <a:lstStyle/>
          <a:p>
            <a:pPr marL="0" indent="0">
              <a:buNone/>
            </a:pPr>
            <a:r>
              <a:rPr lang="en-GB" dirty="0"/>
              <a:t>DATA PREPROCESSING:</a:t>
            </a:r>
          </a:p>
          <a:p>
            <a:endParaRPr lang="en-IN" dirty="0"/>
          </a:p>
        </p:txBody>
      </p:sp>
      <p:pic>
        <p:nvPicPr>
          <p:cNvPr id="5" name="Picture 4">
            <a:extLst>
              <a:ext uri="{FF2B5EF4-FFF2-40B4-BE49-F238E27FC236}">
                <a16:creationId xmlns:a16="http://schemas.microsoft.com/office/drawing/2014/main" id="{A7581A6F-B2D2-86FA-618A-62C36312949B}"/>
              </a:ext>
            </a:extLst>
          </p:cNvPr>
          <p:cNvPicPr>
            <a:picLocks noChangeAspect="1"/>
          </p:cNvPicPr>
          <p:nvPr/>
        </p:nvPicPr>
        <p:blipFill>
          <a:blip r:embed="rId2"/>
          <a:stretch>
            <a:fillRect/>
          </a:stretch>
        </p:blipFill>
        <p:spPr>
          <a:xfrm>
            <a:off x="622397" y="2873739"/>
            <a:ext cx="7709319" cy="3625571"/>
          </a:xfrm>
          <a:prstGeom prst="rect">
            <a:avLst/>
          </a:prstGeom>
        </p:spPr>
      </p:pic>
    </p:spTree>
    <p:extLst>
      <p:ext uri="{BB962C8B-B14F-4D97-AF65-F5344CB8AC3E}">
        <p14:creationId xmlns:p14="http://schemas.microsoft.com/office/powerpoint/2010/main" val="25715284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1F9BC8-671A-A550-0BC9-CA46BC65621A}"/>
              </a:ext>
            </a:extLst>
          </p:cNvPr>
          <p:cNvSpPr>
            <a:spLocks noGrp="1"/>
          </p:cNvSpPr>
          <p:nvPr>
            <p:ph type="title"/>
          </p:nvPr>
        </p:nvSpPr>
        <p:spPr/>
        <p:txBody>
          <a:bodyPr/>
          <a:lstStyle/>
          <a:p>
            <a:r>
              <a:rPr lang="en-US" dirty="0"/>
              <a:t>Results</a:t>
            </a:r>
            <a:endParaRPr lang="en-IN" dirty="0"/>
          </a:p>
        </p:txBody>
      </p:sp>
      <p:sp>
        <p:nvSpPr>
          <p:cNvPr id="3" name="Content Placeholder 2">
            <a:extLst>
              <a:ext uri="{FF2B5EF4-FFF2-40B4-BE49-F238E27FC236}">
                <a16:creationId xmlns:a16="http://schemas.microsoft.com/office/drawing/2014/main" id="{287FFC82-0456-BBFD-0FC1-7A6A7F6D5F5F}"/>
              </a:ext>
            </a:extLst>
          </p:cNvPr>
          <p:cNvSpPr>
            <a:spLocks noGrp="1"/>
          </p:cNvSpPr>
          <p:nvPr>
            <p:ph idx="1"/>
          </p:nvPr>
        </p:nvSpPr>
        <p:spPr/>
        <p:txBody>
          <a:bodyPr/>
          <a:lstStyle/>
          <a:p>
            <a:pPr marL="0" indent="0">
              <a:buNone/>
            </a:pPr>
            <a:r>
              <a:rPr lang="en-GB" dirty="0"/>
              <a:t>DATA PREPROCESSING:</a:t>
            </a:r>
          </a:p>
          <a:p>
            <a:endParaRPr lang="en-IN" dirty="0"/>
          </a:p>
        </p:txBody>
      </p:sp>
      <p:pic>
        <p:nvPicPr>
          <p:cNvPr id="6" name="Picture 5">
            <a:extLst>
              <a:ext uri="{FF2B5EF4-FFF2-40B4-BE49-F238E27FC236}">
                <a16:creationId xmlns:a16="http://schemas.microsoft.com/office/drawing/2014/main" id="{05AAED57-A361-D899-4F84-3FA2367A9F59}"/>
              </a:ext>
            </a:extLst>
          </p:cNvPr>
          <p:cNvPicPr>
            <a:picLocks noChangeAspect="1"/>
          </p:cNvPicPr>
          <p:nvPr/>
        </p:nvPicPr>
        <p:blipFill>
          <a:blip r:embed="rId2"/>
          <a:stretch>
            <a:fillRect/>
          </a:stretch>
        </p:blipFill>
        <p:spPr>
          <a:xfrm>
            <a:off x="720302" y="2926360"/>
            <a:ext cx="4766949" cy="3558560"/>
          </a:xfrm>
          <a:prstGeom prst="rect">
            <a:avLst/>
          </a:prstGeom>
        </p:spPr>
      </p:pic>
    </p:spTree>
    <p:extLst>
      <p:ext uri="{BB962C8B-B14F-4D97-AF65-F5344CB8AC3E}">
        <p14:creationId xmlns:p14="http://schemas.microsoft.com/office/powerpoint/2010/main" val="2191086107"/>
      </p:ext>
    </p:extLst>
  </p:cSld>
  <p:clrMapOvr>
    <a:masterClrMapping/>
  </p:clrMapOvr>
</p:sld>
</file>

<file path=ppt/theme/theme1.xml><?xml version="1.0" encoding="utf-8"?>
<a:theme xmlns:a="http://schemas.openxmlformats.org/drawingml/2006/main" name="Berlin">
  <a:themeElements>
    <a:clrScheme name="Berlin">
      <a:dk1>
        <a:sysClr val="windowText" lastClr="000000"/>
      </a:dk1>
      <a:lt1>
        <a:sysClr val="window" lastClr="FFFFFF"/>
      </a:lt1>
      <a:dk2>
        <a:srgbClr val="9D360E"/>
      </a:dk2>
      <a:lt2>
        <a:srgbClr val="E7E6E6"/>
      </a:lt2>
      <a:accent1>
        <a:srgbClr val="F09415"/>
      </a:accent1>
      <a:accent2>
        <a:srgbClr val="C1B56B"/>
      </a:accent2>
      <a:accent3>
        <a:srgbClr val="4BAF73"/>
      </a:accent3>
      <a:accent4>
        <a:srgbClr val="5AA6C0"/>
      </a:accent4>
      <a:accent5>
        <a:srgbClr val="D17DF9"/>
      </a:accent5>
      <a:accent6>
        <a:srgbClr val="FA7E5C"/>
      </a:accent6>
      <a:hlink>
        <a:srgbClr val="FFAE3E"/>
      </a:hlink>
      <a:folHlink>
        <a:srgbClr val="FCC77E"/>
      </a:folHlink>
    </a:clrScheme>
    <a:fontScheme name="Berlin">
      <a:majorFont>
        <a:latin typeface="Trebuchet MS" panose="020B0603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panose="020B0603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erlin">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270000"/>
                <a:satMod val="200000"/>
                <a:lumMod val="128000"/>
              </a:schemeClr>
            </a:gs>
            <a:gs pos="50000">
              <a:schemeClr val="phClr">
                <a:shade val="100000"/>
                <a:hueMod val="100000"/>
                <a:satMod val="110000"/>
                <a:lumMod val="130000"/>
              </a:schemeClr>
            </a:gs>
            <a:gs pos="100000">
              <a:schemeClr val="phClr">
                <a:shade val="78000"/>
                <a:hueMod val="44000"/>
                <a:satMod val="200000"/>
                <a:lumMod val="69000"/>
              </a:schemeClr>
            </a:gs>
          </a:gsLst>
          <a:lin ang="2520000" scaled="0"/>
        </a:gradFill>
      </a:bgFillStyleLst>
    </a:fmtScheme>
  </a:themeElements>
  <a:objectDefaults/>
  <a:extraClrSchemeLst/>
  <a:extLst>
    <a:ext uri="{05A4C25C-085E-4340-85A3-A5531E510DB2}">
      <thm15:themeFamily xmlns:thm15="http://schemas.microsoft.com/office/thememl/2012/main" name="Berlin" id="{7B5DBA9E-B069-418E-9360-A61BDD0615A4}" vid="{C0CBE056-4EF4-4D92-969E-947779DA7AAA}"/>
    </a:ext>
  </a:extLst>
</a:theme>
</file>

<file path=docProps/app.xml><?xml version="1.0" encoding="utf-8"?>
<Properties xmlns="http://schemas.openxmlformats.org/officeDocument/2006/extended-properties" xmlns:vt="http://schemas.openxmlformats.org/officeDocument/2006/docPropsVTypes">
  <Template>TM04033917[[fn=Berlin]]</Template>
  <TotalTime>80</TotalTime>
  <Words>665</Words>
  <Application>Microsoft Office PowerPoint</Application>
  <PresentationFormat>Widescreen</PresentationFormat>
  <Paragraphs>79</Paragraphs>
  <Slides>21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21</vt:i4>
      </vt:variant>
    </vt:vector>
  </HeadingPairs>
  <TitlesOfParts>
    <vt:vector size="25" baseType="lpstr">
      <vt:lpstr>Arial</vt:lpstr>
      <vt:lpstr>Söhne</vt:lpstr>
      <vt:lpstr>Trebuchet MS</vt:lpstr>
      <vt:lpstr>Berlin</vt:lpstr>
      <vt:lpstr> 19CSE305 – Machine Learning Heart Attack Predictor</vt:lpstr>
      <vt:lpstr>Introduction</vt:lpstr>
      <vt:lpstr>Motivation/Significance</vt:lpstr>
      <vt:lpstr>Challenges</vt:lpstr>
      <vt:lpstr>Dataset Description</vt:lpstr>
      <vt:lpstr>Results</vt:lpstr>
      <vt:lpstr>Results</vt:lpstr>
      <vt:lpstr>Results</vt:lpstr>
      <vt:lpstr>Results</vt:lpstr>
      <vt:lpstr>Results</vt:lpstr>
      <vt:lpstr>Results</vt:lpstr>
      <vt:lpstr>Results</vt:lpstr>
      <vt:lpstr>Results</vt:lpstr>
      <vt:lpstr>Results</vt:lpstr>
      <vt:lpstr>Result Comparison</vt:lpstr>
      <vt:lpstr>Results</vt:lpstr>
      <vt:lpstr>Results</vt:lpstr>
      <vt:lpstr>Results</vt:lpstr>
      <vt:lpstr>Review 1 final comparision</vt:lpstr>
      <vt:lpstr>Review 1 final comparision</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Heart Attack Predictor</dc:title>
  <dc:creator>Yoshni Nandha Kishore - [CB.EN.U4ECE21265]</dc:creator>
  <cp:lastModifiedBy>Guruprasath M - [CB.EN.U4CSE21020]</cp:lastModifiedBy>
  <cp:revision>4</cp:revision>
  <dcterms:created xsi:type="dcterms:W3CDTF">2023-11-02T12:54:51Z</dcterms:created>
  <dcterms:modified xsi:type="dcterms:W3CDTF">2023-11-11T11:12:53Z</dcterms:modified>
</cp:coreProperties>
</file>